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02F1DF-ABE4-44A5-81C3-28A901F48E56}" v="19" dt="2025-11-09T15:05:09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204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Lemaître" userId="c6c28f478725c906" providerId="LiveId" clId="{9C93E495-8E49-4D2F-97EE-0FFF8C14F7B7}"/>
    <pc:docChg chg="undo custSel addSld delSld modSld">
      <pc:chgData name="Roberto Lemaître" userId="c6c28f478725c906" providerId="LiveId" clId="{9C93E495-8E49-4D2F-97EE-0FFF8C14F7B7}" dt="2025-11-09T15:05:18.115" v="153" actId="14100"/>
      <pc:docMkLst>
        <pc:docMk/>
      </pc:docMkLst>
      <pc:sldChg chg="modSp mod">
        <pc:chgData name="Roberto Lemaître" userId="c6c28f478725c906" providerId="LiveId" clId="{9C93E495-8E49-4D2F-97EE-0FFF8C14F7B7}" dt="2025-11-01T21:29:03.238" v="145" actId="27636"/>
        <pc:sldMkLst>
          <pc:docMk/>
          <pc:sldMk cId="3600972588" sldId="257"/>
        </pc:sldMkLst>
        <pc:spChg chg="mod">
          <ac:chgData name="Roberto Lemaître" userId="c6c28f478725c906" providerId="LiveId" clId="{9C93E495-8E49-4D2F-97EE-0FFF8C14F7B7}" dt="2025-11-01T21:29:03.238" v="145" actId="27636"/>
          <ac:spMkLst>
            <pc:docMk/>
            <pc:sldMk cId="3600972588" sldId="257"/>
            <ac:spMk id="8" creationId="{1126D837-2D5C-AB6E-747B-1BFB9F6C20CD}"/>
          </ac:spMkLst>
        </pc:spChg>
      </pc:sldChg>
      <pc:sldChg chg="modSp mod">
        <pc:chgData name="Roberto Lemaître" userId="c6c28f478725c906" providerId="LiveId" clId="{9C93E495-8E49-4D2F-97EE-0FFF8C14F7B7}" dt="2025-11-09T15:05:00.656" v="149" actId="14100"/>
        <pc:sldMkLst>
          <pc:docMk/>
          <pc:sldMk cId="1351376520" sldId="258"/>
        </pc:sldMkLst>
        <pc:spChg chg="mod">
          <ac:chgData name="Roberto Lemaître" userId="c6c28f478725c906" providerId="LiveId" clId="{9C93E495-8E49-4D2F-97EE-0FFF8C14F7B7}" dt="2025-11-09T15:05:00.656" v="149" actId="14100"/>
          <ac:spMkLst>
            <pc:docMk/>
            <pc:sldMk cId="1351376520" sldId="258"/>
            <ac:spMk id="13" creationId="{E731480D-BDAD-BFF3-8DBA-1D0C27FFF6D7}"/>
          </ac:spMkLst>
        </pc:spChg>
      </pc:sldChg>
      <pc:sldChg chg="modSp mod">
        <pc:chgData name="Roberto Lemaître" userId="c6c28f478725c906" providerId="LiveId" clId="{9C93E495-8E49-4D2F-97EE-0FFF8C14F7B7}" dt="2025-11-09T15:05:18.115" v="153" actId="14100"/>
        <pc:sldMkLst>
          <pc:docMk/>
          <pc:sldMk cId="2322876455" sldId="261"/>
        </pc:sldMkLst>
        <pc:graphicFrameChg chg="mod modGraphic">
          <ac:chgData name="Roberto Lemaître" userId="c6c28f478725c906" providerId="LiveId" clId="{9C93E495-8E49-4D2F-97EE-0FFF8C14F7B7}" dt="2025-11-09T15:05:18.115" v="153" actId="14100"/>
          <ac:graphicFrameMkLst>
            <pc:docMk/>
            <pc:sldMk cId="2322876455" sldId="261"/>
            <ac:graphicFrameMk id="4" creationId="{CC2C1C7B-D45A-64E1-B85E-76A2620BEE27}"/>
          </ac:graphicFrameMkLst>
        </pc:graphicFrameChg>
      </pc:sldChg>
      <pc:sldChg chg="addSp delSp modSp new mod setBg setClrOvrMap">
        <pc:chgData name="Roberto Lemaître" userId="c6c28f478725c906" providerId="LiveId" clId="{9C93E495-8E49-4D2F-97EE-0FFF8C14F7B7}" dt="2025-10-28T00:36:04.554" v="6"/>
        <pc:sldMkLst>
          <pc:docMk/>
          <pc:sldMk cId="994551077" sldId="264"/>
        </pc:sldMkLst>
        <pc:spChg chg="mod">
          <ac:chgData name="Roberto Lemaître" userId="c6c28f478725c906" providerId="LiveId" clId="{9C93E495-8E49-4D2F-97EE-0FFF8C14F7B7}" dt="2025-10-28T00:35:58.974" v="5" actId="26606"/>
          <ac:spMkLst>
            <pc:docMk/>
            <pc:sldMk cId="994551077" sldId="264"/>
            <ac:spMk id="2" creationId="{4A07EEE3-09C1-71B8-FD3F-FAEFB401F702}"/>
          </ac:spMkLst>
        </pc:spChg>
        <pc:spChg chg="add">
          <ac:chgData name="Roberto Lemaître" userId="c6c28f478725c906" providerId="LiveId" clId="{9C93E495-8E49-4D2F-97EE-0FFF8C14F7B7}" dt="2025-10-28T00:35:58.974" v="5" actId="26606"/>
          <ac:spMkLst>
            <pc:docMk/>
            <pc:sldMk cId="994551077" sldId="264"/>
            <ac:spMk id="9" creationId="{D8B9538A-2A89-47DD-996C-7D2BE2AB6CA0}"/>
          </ac:spMkLst>
        </pc:spChg>
        <pc:spChg chg="add">
          <ac:chgData name="Roberto Lemaître" userId="c6c28f478725c906" providerId="LiveId" clId="{9C93E495-8E49-4D2F-97EE-0FFF8C14F7B7}" dt="2025-10-28T00:35:58.974" v="5" actId="26606"/>
          <ac:spMkLst>
            <pc:docMk/>
            <pc:sldMk cId="994551077" sldId="264"/>
            <ac:spMk id="11" creationId="{E625979B-5325-4898-8EF9-5C174B19218E}"/>
          </ac:spMkLst>
        </pc:spChg>
        <pc:spChg chg="add">
          <ac:chgData name="Roberto Lemaître" userId="c6c28f478725c906" providerId="LiveId" clId="{9C93E495-8E49-4D2F-97EE-0FFF8C14F7B7}" dt="2025-10-28T00:35:58.974" v="5" actId="26606"/>
          <ac:spMkLst>
            <pc:docMk/>
            <pc:sldMk cId="994551077" sldId="264"/>
            <ac:spMk id="13" creationId="{34B22E2B-30D5-47A4-97C5-091EA1ABC728}"/>
          </ac:spMkLst>
        </pc:spChg>
        <pc:spChg chg="add">
          <ac:chgData name="Roberto Lemaître" userId="c6c28f478725c906" providerId="LiveId" clId="{9C93E495-8E49-4D2F-97EE-0FFF8C14F7B7}" dt="2025-10-28T00:35:58.974" v="5" actId="26606"/>
          <ac:spMkLst>
            <pc:docMk/>
            <pc:sldMk cId="994551077" sldId="264"/>
            <ac:spMk id="15" creationId="{9B6DA3CD-A002-40ED-8194-B4E637BD7669}"/>
          </ac:spMkLst>
        </pc:spChg>
        <pc:graphicFrameChg chg="add mod modGraphic">
          <ac:chgData name="Roberto Lemaître" userId="c6c28f478725c906" providerId="LiveId" clId="{9C93E495-8E49-4D2F-97EE-0FFF8C14F7B7}" dt="2025-10-28T00:35:58.974" v="5" actId="26606"/>
          <ac:graphicFrameMkLst>
            <pc:docMk/>
            <pc:sldMk cId="994551077" sldId="264"/>
            <ac:graphicFrameMk id="4" creationId="{9E20E405-020B-8F83-A99D-A041DE24CFC1}"/>
          </ac:graphicFrameMkLst>
        </pc:graphicFrameChg>
        <pc:picChg chg="add mod">
          <ac:chgData name="Roberto Lemaître" userId="c6c28f478725c906" providerId="LiveId" clId="{9C93E495-8E49-4D2F-97EE-0FFF8C14F7B7}" dt="2025-10-28T00:36:04.554" v="6"/>
          <ac:picMkLst>
            <pc:docMk/>
            <pc:sldMk cId="994551077" sldId="264"/>
            <ac:picMk id="5" creationId="{CC1C3C15-A3B2-366C-F814-0E3D49B4AC57}"/>
          </ac:picMkLst>
        </pc:picChg>
      </pc:sldChg>
      <pc:sldChg chg="addSp delSp modSp new mod setBg setClrOvrMap">
        <pc:chgData name="Roberto Lemaître" userId="c6c28f478725c906" providerId="LiveId" clId="{9C93E495-8E49-4D2F-97EE-0FFF8C14F7B7}" dt="2025-10-28T00:41:32.656" v="36" actId="122"/>
        <pc:sldMkLst>
          <pc:docMk/>
          <pc:sldMk cId="170344960" sldId="265"/>
        </pc:sldMkLst>
        <pc:spChg chg="mod">
          <ac:chgData name="Roberto Lemaître" userId="c6c28f478725c906" providerId="LiveId" clId="{9C93E495-8E49-4D2F-97EE-0FFF8C14F7B7}" dt="2025-10-28T00:41:32.656" v="36" actId="122"/>
          <ac:spMkLst>
            <pc:docMk/>
            <pc:sldMk cId="170344960" sldId="265"/>
            <ac:spMk id="2" creationId="{877D94D0-9CD3-C459-30CF-7504C94A0537}"/>
          </ac:spMkLst>
        </pc:spChg>
        <pc:spChg chg="add">
          <ac:chgData name="Roberto Lemaître" userId="c6c28f478725c906" providerId="LiveId" clId="{9C93E495-8E49-4D2F-97EE-0FFF8C14F7B7}" dt="2025-10-28T00:38:34.006" v="25" actId="26606"/>
          <ac:spMkLst>
            <pc:docMk/>
            <pc:sldMk cId="170344960" sldId="265"/>
            <ac:spMk id="18" creationId="{D8B9538A-2A89-47DD-996C-7D2BE2AB6CA0}"/>
          </ac:spMkLst>
        </pc:spChg>
        <pc:spChg chg="add">
          <ac:chgData name="Roberto Lemaître" userId="c6c28f478725c906" providerId="LiveId" clId="{9C93E495-8E49-4D2F-97EE-0FFF8C14F7B7}" dt="2025-10-28T00:38:34.006" v="25" actId="26606"/>
          <ac:spMkLst>
            <pc:docMk/>
            <pc:sldMk cId="170344960" sldId="265"/>
            <ac:spMk id="19" creationId="{E625979B-5325-4898-8EF9-5C174B19218E}"/>
          </ac:spMkLst>
        </pc:spChg>
        <pc:spChg chg="add">
          <ac:chgData name="Roberto Lemaître" userId="c6c28f478725c906" providerId="LiveId" clId="{9C93E495-8E49-4D2F-97EE-0FFF8C14F7B7}" dt="2025-10-28T00:38:34.006" v="25" actId="26606"/>
          <ac:spMkLst>
            <pc:docMk/>
            <pc:sldMk cId="170344960" sldId="265"/>
            <ac:spMk id="20" creationId="{34B22E2B-30D5-47A4-97C5-091EA1ABC728}"/>
          </ac:spMkLst>
        </pc:spChg>
        <pc:spChg chg="add">
          <ac:chgData name="Roberto Lemaître" userId="c6c28f478725c906" providerId="LiveId" clId="{9C93E495-8E49-4D2F-97EE-0FFF8C14F7B7}" dt="2025-10-28T00:38:34.006" v="25" actId="26606"/>
          <ac:spMkLst>
            <pc:docMk/>
            <pc:sldMk cId="170344960" sldId="265"/>
            <ac:spMk id="21" creationId="{9B6DA3CD-A002-40ED-8194-B4E637BD7669}"/>
          </ac:spMkLst>
        </pc:spChg>
        <pc:graphicFrameChg chg="add mod">
          <ac:chgData name="Roberto Lemaître" userId="c6c28f478725c906" providerId="LiveId" clId="{9C93E495-8E49-4D2F-97EE-0FFF8C14F7B7}" dt="2025-10-28T00:40:41.111" v="29" actId="122"/>
          <ac:graphicFrameMkLst>
            <pc:docMk/>
            <pc:sldMk cId="170344960" sldId="265"/>
            <ac:graphicFrameMk id="22" creationId="{8CCE7197-B289-DA5B-8858-B40E008E6F53}"/>
          </ac:graphicFrameMkLst>
        </pc:graphicFrameChg>
        <pc:picChg chg="add mod">
          <ac:chgData name="Roberto Lemaître" userId="c6c28f478725c906" providerId="LiveId" clId="{9C93E495-8E49-4D2F-97EE-0FFF8C14F7B7}" dt="2025-10-28T00:41:01.103" v="33" actId="1076"/>
          <ac:picMkLst>
            <pc:docMk/>
            <pc:sldMk cId="170344960" sldId="265"/>
            <ac:picMk id="5" creationId="{81FC3415-8F4D-1820-054E-DBA043AD6CB6}"/>
          </ac:picMkLst>
        </pc:picChg>
      </pc:sldChg>
      <pc:sldChg chg="addSp delSp modSp new mod setBg setClrOvrMap">
        <pc:chgData name="Roberto Lemaître" userId="c6c28f478725c906" providerId="LiveId" clId="{9C93E495-8E49-4D2F-97EE-0FFF8C14F7B7}" dt="2025-10-28T00:44:09.495" v="84" actId="20577"/>
        <pc:sldMkLst>
          <pc:docMk/>
          <pc:sldMk cId="2539245355" sldId="266"/>
        </pc:sldMkLst>
        <pc:spChg chg="mod">
          <ac:chgData name="Roberto Lemaître" userId="c6c28f478725c906" providerId="LiveId" clId="{9C93E495-8E49-4D2F-97EE-0FFF8C14F7B7}" dt="2025-10-28T00:43:51.364" v="77" actId="26606"/>
          <ac:spMkLst>
            <pc:docMk/>
            <pc:sldMk cId="2539245355" sldId="266"/>
            <ac:spMk id="2" creationId="{13A244B0-A02A-A92E-BEA4-3E27ABC611EA}"/>
          </ac:spMkLst>
        </pc:spChg>
        <pc:spChg chg="add">
          <ac:chgData name="Roberto Lemaître" userId="c6c28f478725c906" providerId="LiveId" clId="{9C93E495-8E49-4D2F-97EE-0FFF8C14F7B7}" dt="2025-10-28T00:43:51.364" v="77" actId="26606"/>
          <ac:spMkLst>
            <pc:docMk/>
            <pc:sldMk cId="2539245355" sldId="266"/>
            <ac:spMk id="21" creationId="{0604E0B1-6762-4B99-A6A5-42ED8E20D69F}"/>
          </ac:spMkLst>
        </pc:spChg>
        <pc:spChg chg="add">
          <ac:chgData name="Roberto Lemaître" userId="c6c28f478725c906" providerId="LiveId" clId="{9C93E495-8E49-4D2F-97EE-0FFF8C14F7B7}" dt="2025-10-28T00:43:51.364" v="77" actId="26606"/>
          <ac:spMkLst>
            <pc:docMk/>
            <pc:sldMk cId="2539245355" sldId="266"/>
            <ac:spMk id="23" creationId="{6D86F5FF-DE1B-4BAB-A7BE-6F39F5DD988E}"/>
          </ac:spMkLst>
        </pc:spChg>
        <pc:spChg chg="add">
          <ac:chgData name="Roberto Lemaître" userId="c6c28f478725c906" providerId="LiveId" clId="{9C93E495-8E49-4D2F-97EE-0FFF8C14F7B7}" dt="2025-10-28T00:43:51.364" v="77" actId="26606"/>
          <ac:spMkLst>
            <pc:docMk/>
            <pc:sldMk cId="2539245355" sldId="266"/>
            <ac:spMk id="25" creationId="{736AD705-9544-45E1-B278-8D99F718B8E7}"/>
          </ac:spMkLst>
        </pc:spChg>
        <pc:spChg chg="add">
          <ac:chgData name="Roberto Lemaître" userId="c6c28f478725c906" providerId="LiveId" clId="{9C93E495-8E49-4D2F-97EE-0FFF8C14F7B7}" dt="2025-10-28T00:43:51.364" v="77" actId="26606"/>
          <ac:spMkLst>
            <pc:docMk/>
            <pc:sldMk cId="2539245355" sldId="266"/>
            <ac:spMk id="27" creationId="{8DFFC5B7-4963-4902-8A90-EFF5766892DF}"/>
          </ac:spMkLst>
        </pc:spChg>
        <pc:graphicFrameChg chg="add mod modGraphic">
          <ac:chgData name="Roberto Lemaître" userId="c6c28f478725c906" providerId="LiveId" clId="{9C93E495-8E49-4D2F-97EE-0FFF8C14F7B7}" dt="2025-10-28T00:44:09.495" v="84" actId="20577"/>
          <ac:graphicFrameMkLst>
            <pc:docMk/>
            <pc:sldMk cId="2539245355" sldId="266"/>
            <ac:graphicFrameMk id="6" creationId="{149E3523-9E00-9753-02D5-FD0BCE217AB8}"/>
          </ac:graphicFrameMkLst>
        </pc:graphicFrameChg>
      </pc:sldChg>
      <pc:sldChg chg="addSp delSp modSp new mod setBg setClrOvrMap">
        <pc:chgData name="Roberto Lemaître" userId="c6c28f478725c906" providerId="LiveId" clId="{9C93E495-8E49-4D2F-97EE-0FFF8C14F7B7}" dt="2025-10-28T00:46:06.661" v="113" actId="122"/>
        <pc:sldMkLst>
          <pc:docMk/>
          <pc:sldMk cId="3818713739" sldId="267"/>
        </pc:sldMkLst>
        <pc:spChg chg="mod">
          <ac:chgData name="Roberto Lemaître" userId="c6c28f478725c906" providerId="LiveId" clId="{9C93E495-8E49-4D2F-97EE-0FFF8C14F7B7}" dt="2025-10-28T00:46:06.661" v="113" actId="122"/>
          <ac:spMkLst>
            <pc:docMk/>
            <pc:sldMk cId="3818713739" sldId="267"/>
            <ac:spMk id="2" creationId="{CA88E6CB-A48F-6587-7523-41EF00A07CA0}"/>
          </ac:spMkLst>
        </pc:spChg>
        <pc:spChg chg="add">
          <ac:chgData name="Roberto Lemaître" userId="c6c28f478725c906" providerId="LiveId" clId="{9C93E495-8E49-4D2F-97EE-0FFF8C14F7B7}" dt="2025-10-28T00:45:34.902" v="105" actId="26606"/>
          <ac:spMkLst>
            <pc:docMk/>
            <pc:sldMk cId="3818713739" sldId="267"/>
            <ac:spMk id="33" creationId="{D8B9538A-2A89-47DD-996C-7D2BE2AB6CA0}"/>
          </ac:spMkLst>
        </pc:spChg>
        <pc:spChg chg="add">
          <ac:chgData name="Roberto Lemaître" userId="c6c28f478725c906" providerId="LiveId" clId="{9C93E495-8E49-4D2F-97EE-0FFF8C14F7B7}" dt="2025-10-28T00:45:34.902" v="105" actId="26606"/>
          <ac:spMkLst>
            <pc:docMk/>
            <pc:sldMk cId="3818713739" sldId="267"/>
            <ac:spMk id="35" creationId="{E625979B-5325-4898-8EF9-5C174B19218E}"/>
          </ac:spMkLst>
        </pc:spChg>
        <pc:spChg chg="add">
          <ac:chgData name="Roberto Lemaître" userId="c6c28f478725c906" providerId="LiveId" clId="{9C93E495-8E49-4D2F-97EE-0FFF8C14F7B7}" dt="2025-10-28T00:45:34.902" v="105" actId="26606"/>
          <ac:spMkLst>
            <pc:docMk/>
            <pc:sldMk cId="3818713739" sldId="267"/>
            <ac:spMk id="37" creationId="{34B22E2B-30D5-47A4-97C5-091EA1ABC728}"/>
          </ac:spMkLst>
        </pc:spChg>
        <pc:spChg chg="add">
          <ac:chgData name="Roberto Lemaître" userId="c6c28f478725c906" providerId="LiveId" clId="{9C93E495-8E49-4D2F-97EE-0FFF8C14F7B7}" dt="2025-10-28T00:45:34.902" v="105" actId="26606"/>
          <ac:spMkLst>
            <pc:docMk/>
            <pc:sldMk cId="3818713739" sldId="267"/>
            <ac:spMk id="39" creationId="{9B6DA3CD-A002-40ED-8194-B4E637BD7669}"/>
          </ac:spMkLst>
        </pc:spChg>
        <pc:graphicFrameChg chg="add mod modGraphic">
          <ac:chgData name="Roberto Lemaître" userId="c6c28f478725c906" providerId="LiveId" clId="{9C93E495-8E49-4D2F-97EE-0FFF8C14F7B7}" dt="2025-10-28T00:46:00.242" v="112" actId="403"/>
          <ac:graphicFrameMkLst>
            <pc:docMk/>
            <pc:sldMk cId="3818713739" sldId="267"/>
            <ac:graphicFrameMk id="28" creationId="{EE1F47E8-6135-4056-31F3-C98C11EA8C35}"/>
          </ac:graphicFrameMkLst>
        </pc:graphicFrameChg>
      </pc:sldChg>
      <pc:sldChg chg="addSp delSp modSp new mod setBg setClrOvrMap">
        <pc:chgData name="Roberto Lemaître" userId="c6c28f478725c906" providerId="LiveId" clId="{9C93E495-8E49-4D2F-97EE-0FFF8C14F7B7}" dt="2025-10-28T00:52:55.947" v="135" actId="403"/>
        <pc:sldMkLst>
          <pc:docMk/>
          <pc:sldMk cId="662326700" sldId="268"/>
        </pc:sldMkLst>
        <pc:spChg chg="mod">
          <ac:chgData name="Roberto Lemaître" userId="c6c28f478725c906" providerId="LiveId" clId="{9C93E495-8E49-4D2F-97EE-0FFF8C14F7B7}" dt="2025-10-28T00:52:55.947" v="135" actId="403"/>
          <ac:spMkLst>
            <pc:docMk/>
            <pc:sldMk cId="662326700" sldId="268"/>
            <ac:spMk id="2" creationId="{AC7FECB9-75B3-30AA-2DBB-F2C638F179E1}"/>
          </ac:spMkLst>
        </pc:spChg>
        <pc:spChg chg="add">
          <ac:chgData name="Roberto Lemaître" userId="c6c28f478725c906" providerId="LiveId" clId="{9C93E495-8E49-4D2F-97EE-0FFF8C14F7B7}" dt="2025-10-28T00:52:14.536" v="121" actId="26606"/>
          <ac:spMkLst>
            <pc:docMk/>
            <pc:sldMk cId="662326700" sldId="268"/>
            <ac:spMk id="9" creationId="{D8B9538A-2A89-47DD-996C-7D2BE2AB6CA0}"/>
          </ac:spMkLst>
        </pc:spChg>
        <pc:spChg chg="add">
          <ac:chgData name="Roberto Lemaître" userId="c6c28f478725c906" providerId="LiveId" clId="{9C93E495-8E49-4D2F-97EE-0FFF8C14F7B7}" dt="2025-10-28T00:52:14.536" v="121" actId="26606"/>
          <ac:spMkLst>
            <pc:docMk/>
            <pc:sldMk cId="662326700" sldId="268"/>
            <ac:spMk id="11" creationId="{E625979B-5325-4898-8EF9-5C174B19218E}"/>
          </ac:spMkLst>
        </pc:spChg>
        <pc:spChg chg="add">
          <ac:chgData name="Roberto Lemaître" userId="c6c28f478725c906" providerId="LiveId" clId="{9C93E495-8E49-4D2F-97EE-0FFF8C14F7B7}" dt="2025-10-28T00:52:14.536" v="121" actId="26606"/>
          <ac:spMkLst>
            <pc:docMk/>
            <pc:sldMk cId="662326700" sldId="268"/>
            <ac:spMk id="13" creationId="{34B22E2B-30D5-47A4-97C5-091EA1ABC728}"/>
          </ac:spMkLst>
        </pc:spChg>
        <pc:spChg chg="add">
          <ac:chgData name="Roberto Lemaître" userId="c6c28f478725c906" providerId="LiveId" clId="{9C93E495-8E49-4D2F-97EE-0FFF8C14F7B7}" dt="2025-10-28T00:52:14.536" v="121" actId="26606"/>
          <ac:spMkLst>
            <pc:docMk/>
            <pc:sldMk cId="662326700" sldId="268"/>
            <ac:spMk id="15" creationId="{9B6DA3CD-A002-40ED-8194-B4E637BD7669}"/>
          </ac:spMkLst>
        </pc:spChg>
        <pc:graphicFrameChg chg="add mod modGraphic">
          <ac:chgData name="Roberto Lemaître" userId="c6c28f478725c906" providerId="LiveId" clId="{9C93E495-8E49-4D2F-97EE-0FFF8C14F7B7}" dt="2025-10-28T00:52:19.068" v="122" actId="113"/>
          <ac:graphicFrameMkLst>
            <pc:docMk/>
            <pc:sldMk cId="662326700" sldId="268"/>
            <ac:graphicFrameMk id="4" creationId="{1EBCC230-1B5D-4D97-F70D-8F55B3011CB4}"/>
          </ac:graphicFrameMkLst>
        </pc:graphicFrameChg>
      </pc:sldChg>
      <pc:sldChg chg="addSp delSp modSp new mod setBg modClrScheme chgLayout">
        <pc:chgData name="Roberto Lemaître" userId="c6c28f478725c906" providerId="LiveId" clId="{9C93E495-8E49-4D2F-97EE-0FFF8C14F7B7}" dt="2025-10-28T00:57:00.886" v="139" actId="26606"/>
        <pc:sldMkLst>
          <pc:docMk/>
          <pc:sldMk cId="2372322956" sldId="269"/>
        </pc:sldMkLst>
        <pc:spChg chg="add">
          <ac:chgData name="Roberto Lemaître" userId="c6c28f478725c906" providerId="LiveId" clId="{9C93E495-8E49-4D2F-97EE-0FFF8C14F7B7}" dt="2025-10-28T00:57:00.886" v="139" actId="26606"/>
          <ac:spMkLst>
            <pc:docMk/>
            <pc:sldMk cId="2372322956" sldId="269"/>
            <ac:spMk id="9" creationId="{DFB3CEA1-88D9-42FB-88ED-1E9807FE6596}"/>
          </ac:spMkLst>
        </pc:spChg>
        <pc:spChg chg="add">
          <ac:chgData name="Roberto Lemaître" userId="c6c28f478725c906" providerId="LiveId" clId="{9C93E495-8E49-4D2F-97EE-0FFF8C14F7B7}" dt="2025-10-28T00:57:00.886" v="139" actId="26606"/>
          <ac:spMkLst>
            <pc:docMk/>
            <pc:sldMk cId="2372322956" sldId="269"/>
            <ac:spMk id="11" creationId="{9A6C928E-4252-4F33-8C34-E50A12A3170B}"/>
          </ac:spMkLst>
        </pc:spChg>
        <pc:picChg chg="add mod">
          <ac:chgData name="Roberto Lemaître" userId="c6c28f478725c906" providerId="LiveId" clId="{9C93E495-8E49-4D2F-97EE-0FFF8C14F7B7}" dt="2025-10-28T00:57:00.886" v="139" actId="26606"/>
          <ac:picMkLst>
            <pc:docMk/>
            <pc:sldMk cId="2372322956" sldId="269"/>
            <ac:picMk id="4" creationId="{6E04F94C-D39F-6C4B-B6A0-4B377B50E79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BF0D47-F82C-43F0-8643-0FAD926A3993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B7150D53-F879-4F88-962C-82AD9CC66F52}">
      <dgm:prSet custT="1"/>
      <dgm:spPr/>
      <dgm:t>
        <a:bodyPr/>
        <a:lstStyle/>
        <a:p>
          <a:pPr>
            <a:defRPr b="1"/>
          </a:pPr>
          <a:r>
            <a:rPr lang="es-ES" sz="2400" dirty="0"/>
            <a:t>Gobierno de Datos puede entenderse en términos de gobernanza política. </a:t>
          </a:r>
          <a:endParaRPr lang="en-US" sz="2400" dirty="0"/>
        </a:p>
      </dgm:t>
    </dgm:pt>
    <dgm:pt modelId="{B081B8DE-C6EC-4F15-8858-567B43F3CB02}" type="parTrans" cxnId="{CA9A17B3-DCE3-45ED-BDEC-482D87E5F334}">
      <dgm:prSet/>
      <dgm:spPr/>
      <dgm:t>
        <a:bodyPr/>
        <a:lstStyle/>
        <a:p>
          <a:endParaRPr lang="en-US" sz="2800"/>
        </a:p>
      </dgm:t>
    </dgm:pt>
    <dgm:pt modelId="{57A33449-91C7-4A8A-ADED-BB1049BE63FA}" type="sibTrans" cxnId="{CA9A17B3-DCE3-45ED-BDEC-482D87E5F334}">
      <dgm:prSet/>
      <dgm:spPr/>
      <dgm:t>
        <a:bodyPr/>
        <a:lstStyle/>
        <a:p>
          <a:endParaRPr lang="en-US" sz="2800"/>
        </a:p>
      </dgm:t>
    </dgm:pt>
    <dgm:pt modelId="{579EEAFC-CD6E-4985-9B7E-ED3067F95A30}">
      <dgm:prSet custT="1"/>
      <dgm:spPr/>
      <dgm:t>
        <a:bodyPr/>
        <a:lstStyle/>
        <a:p>
          <a:pPr>
            <a:defRPr b="1"/>
          </a:pPr>
          <a:r>
            <a:rPr lang="es-ES" sz="2400" dirty="0"/>
            <a:t>Incluye funciones: </a:t>
          </a:r>
          <a:endParaRPr lang="en-US" sz="2400" dirty="0"/>
        </a:p>
      </dgm:t>
    </dgm:pt>
    <dgm:pt modelId="{72755303-4123-421C-BDA7-FB384BA5CAC0}" type="parTrans" cxnId="{AB3878FF-442D-48B2-98F8-7A961022B602}">
      <dgm:prSet/>
      <dgm:spPr/>
      <dgm:t>
        <a:bodyPr/>
        <a:lstStyle/>
        <a:p>
          <a:endParaRPr lang="en-US" sz="2800"/>
        </a:p>
      </dgm:t>
    </dgm:pt>
    <dgm:pt modelId="{9EE86696-BD38-451F-B243-4F9862C074A0}" type="sibTrans" cxnId="{AB3878FF-442D-48B2-98F8-7A961022B602}">
      <dgm:prSet/>
      <dgm:spPr/>
      <dgm:t>
        <a:bodyPr/>
        <a:lstStyle/>
        <a:p>
          <a:endParaRPr lang="en-US" sz="2800"/>
        </a:p>
      </dgm:t>
    </dgm:pt>
    <dgm:pt modelId="{912F849C-24D2-4A58-928C-92CEEA4A07F9}">
      <dgm:prSet custT="1"/>
      <dgm:spPr/>
      <dgm:t>
        <a:bodyPr/>
        <a:lstStyle/>
        <a:p>
          <a:r>
            <a:rPr lang="es-ES" sz="1800" b="1" dirty="0"/>
            <a:t>Legislativas</a:t>
          </a:r>
          <a:r>
            <a:rPr lang="es-ES" sz="1800" dirty="0"/>
            <a:t> (definición de políticas, estándares y arquitectura de datos empresarial), </a:t>
          </a:r>
          <a:endParaRPr lang="en-US" sz="1800" dirty="0"/>
        </a:p>
      </dgm:t>
    </dgm:pt>
    <dgm:pt modelId="{C290753D-65A9-4EFD-A2F2-FF21054EB7BA}" type="parTrans" cxnId="{751954AF-E20F-424B-937F-40AAE26A4450}">
      <dgm:prSet/>
      <dgm:spPr/>
      <dgm:t>
        <a:bodyPr/>
        <a:lstStyle/>
        <a:p>
          <a:endParaRPr lang="en-US" sz="2800"/>
        </a:p>
      </dgm:t>
    </dgm:pt>
    <dgm:pt modelId="{72E69F90-FD2B-4E5C-97C4-2FCA2C55A34A}" type="sibTrans" cxnId="{751954AF-E20F-424B-937F-40AAE26A4450}">
      <dgm:prSet/>
      <dgm:spPr/>
      <dgm:t>
        <a:bodyPr/>
        <a:lstStyle/>
        <a:p>
          <a:endParaRPr lang="en-US" sz="2800"/>
        </a:p>
      </dgm:t>
    </dgm:pt>
    <dgm:pt modelId="{6D7B23AF-166D-44CE-AD68-81B575FDC9C5}">
      <dgm:prSet custT="1"/>
      <dgm:spPr/>
      <dgm:t>
        <a:bodyPr/>
        <a:lstStyle/>
        <a:p>
          <a:r>
            <a:rPr lang="es-ES" sz="1800" b="1" dirty="0"/>
            <a:t>Judicial</a:t>
          </a:r>
          <a:r>
            <a:rPr lang="es-ES" sz="1800" dirty="0"/>
            <a:t> (gestión de problemas y escalamiento), y </a:t>
          </a:r>
          <a:endParaRPr lang="en-US" sz="1800" dirty="0"/>
        </a:p>
      </dgm:t>
    </dgm:pt>
    <dgm:pt modelId="{E6A79659-12EF-4EE9-B2EE-7C819DD5C4D5}" type="parTrans" cxnId="{C7BCDD01-FE18-470B-8B6F-CAFBEBD8581C}">
      <dgm:prSet/>
      <dgm:spPr/>
      <dgm:t>
        <a:bodyPr/>
        <a:lstStyle/>
        <a:p>
          <a:endParaRPr lang="en-US" sz="2800"/>
        </a:p>
      </dgm:t>
    </dgm:pt>
    <dgm:pt modelId="{2F9D1C54-2DC7-430B-B53F-71A464E91E37}" type="sibTrans" cxnId="{C7BCDD01-FE18-470B-8B6F-CAFBEBD8581C}">
      <dgm:prSet/>
      <dgm:spPr/>
      <dgm:t>
        <a:bodyPr/>
        <a:lstStyle/>
        <a:p>
          <a:endParaRPr lang="en-US" sz="2800"/>
        </a:p>
      </dgm:t>
    </dgm:pt>
    <dgm:pt modelId="{5B78728E-9CB4-4ABC-86D2-3E4844214E30}">
      <dgm:prSet custT="1"/>
      <dgm:spPr/>
      <dgm:t>
        <a:bodyPr/>
        <a:lstStyle/>
        <a:p>
          <a:r>
            <a:rPr lang="es-ES" sz="1800" b="1"/>
            <a:t>Ejecutivas </a:t>
          </a:r>
          <a:r>
            <a:rPr lang="es-ES" sz="1800"/>
            <a:t>(protección y servicio, responsabilidades administrativas). </a:t>
          </a:r>
          <a:endParaRPr lang="en-US" sz="1800"/>
        </a:p>
      </dgm:t>
    </dgm:pt>
    <dgm:pt modelId="{91BABD83-2164-4F69-A4C3-77CBAA12BDDD}" type="parTrans" cxnId="{0A5796B1-E60E-4A85-93A5-A60EE01C21B0}">
      <dgm:prSet/>
      <dgm:spPr/>
      <dgm:t>
        <a:bodyPr/>
        <a:lstStyle/>
        <a:p>
          <a:endParaRPr lang="en-US" sz="2800"/>
        </a:p>
      </dgm:t>
    </dgm:pt>
    <dgm:pt modelId="{C569D0A4-A8C5-4624-BCB4-3E9DB0949488}" type="sibTrans" cxnId="{0A5796B1-E60E-4A85-93A5-A60EE01C21B0}">
      <dgm:prSet/>
      <dgm:spPr/>
      <dgm:t>
        <a:bodyPr/>
        <a:lstStyle/>
        <a:p>
          <a:endParaRPr lang="en-US" sz="2800"/>
        </a:p>
      </dgm:t>
    </dgm:pt>
    <dgm:pt modelId="{F0884DE5-36ED-41D4-9C20-799A396AEA08}" type="pres">
      <dgm:prSet presAssocID="{77BF0D47-F82C-43F0-8643-0FAD926A3993}" presName="root" presStyleCnt="0">
        <dgm:presLayoutVars>
          <dgm:dir/>
          <dgm:resizeHandles val="exact"/>
        </dgm:presLayoutVars>
      </dgm:prSet>
      <dgm:spPr/>
    </dgm:pt>
    <dgm:pt modelId="{D5D614A0-F773-41D5-917F-54E6620D8D46}" type="pres">
      <dgm:prSet presAssocID="{B7150D53-F879-4F88-962C-82AD9CC66F52}" presName="compNode" presStyleCnt="0"/>
      <dgm:spPr/>
    </dgm:pt>
    <dgm:pt modelId="{3B6474DE-B8C5-4BFA-9A75-B02FF31A8E44}" type="pres">
      <dgm:prSet presAssocID="{B7150D53-F879-4F88-962C-82AD9CC66F52}" presName="iconRect" presStyleLbl="node1" presStyleIdx="0" presStyleCnt="2" custLinFactNeighborX="37139" custLinFactNeighborY="-1829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co"/>
        </a:ext>
      </dgm:extLst>
    </dgm:pt>
    <dgm:pt modelId="{7BF66E9A-CA98-4487-9010-04CCC2A80539}" type="pres">
      <dgm:prSet presAssocID="{B7150D53-F879-4F88-962C-82AD9CC66F52}" presName="iconSpace" presStyleCnt="0"/>
      <dgm:spPr/>
    </dgm:pt>
    <dgm:pt modelId="{05BE92BD-3E5B-4F0F-B1A3-93E188795D18}" type="pres">
      <dgm:prSet presAssocID="{B7150D53-F879-4F88-962C-82AD9CC66F52}" presName="parTx" presStyleLbl="revTx" presStyleIdx="0" presStyleCnt="4" custLinFactNeighborX="8750" custLinFactNeighborY="-48898">
        <dgm:presLayoutVars>
          <dgm:chMax val="0"/>
          <dgm:chPref val="0"/>
        </dgm:presLayoutVars>
      </dgm:prSet>
      <dgm:spPr/>
    </dgm:pt>
    <dgm:pt modelId="{4B8FE339-1083-4FD4-A8D5-C33D4CFC2CE7}" type="pres">
      <dgm:prSet presAssocID="{B7150D53-F879-4F88-962C-82AD9CC66F52}" presName="txSpace" presStyleCnt="0"/>
      <dgm:spPr/>
    </dgm:pt>
    <dgm:pt modelId="{1DD9E4F8-3EF3-4E0D-B778-2905CF548B64}" type="pres">
      <dgm:prSet presAssocID="{B7150D53-F879-4F88-962C-82AD9CC66F52}" presName="desTx" presStyleLbl="revTx" presStyleIdx="1" presStyleCnt="4">
        <dgm:presLayoutVars/>
      </dgm:prSet>
      <dgm:spPr/>
    </dgm:pt>
    <dgm:pt modelId="{F36676B4-CB91-4E4A-89D4-E32E25412ADC}" type="pres">
      <dgm:prSet presAssocID="{57A33449-91C7-4A8A-ADED-BB1049BE63FA}" presName="sibTrans" presStyleCnt="0"/>
      <dgm:spPr/>
    </dgm:pt>
    <dgm:pt modelId="{7E40ACFE-25A4-49F6-BA73-91D7A66E9C99}" type="pres">
      <dgm:prSet presAssocID="{579EEAFC-CD6E-4985-9B7E-ED3067F95A30}" presName="compNode" presStyleCnt="0"/>
      <dgm:spPr/>
    </dgm:pt>
    <dgm:pt modelId="{4C652F7D-91FF-4A83-88C4-8FF56D4E297E}" type="pres">
      <dgm:prSet presAssocID="{579EEAFC-CD6E-4985-9B7E-ED3067F95A30}" presName="iconRect" presStyleLbl="node1" presStyleIdx="1" presStyleCnt="2" custLinFactNeighborX="-270" custLinFactNeighborY="-1829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tillo de juez"/>
        </a:ext>
      </dgm:extLst>
    </dgm:pt>
    <dgm:pt modelId="{24236259-A793-4A6A-923F-4B6F5EAD19D8}" type="pres">
      <dgm:prSet presAssocID="{579EEAFC-CD6E-4985-9B7E-ED3067F95A30}" presName="iconSpace" presStyleCnt="0"/>
      <dgm:spPr/>
    </dgm:pt>
    <dgm:pt modelId="{EBC2D993-89D5-4E94-B935-FE0DA9B78693}" type="pres">
      <dgm:prSet presAssocID="{579EEAFC-CD6E-4985-9B7E-ED3067F95A30}" presName="parTx" presStyleLbl="revTx" presStyleIdx="2" presStyleCnt="4" custScaleY="37446" custLinFactY="-2986" custLinFactNeighborX="-787" custLinFactNeighborY="-100000">
        <dgm:presLayoutVars>
          <dgm:chMax val="0"/>
          <dgm:chPref val="0"/>
        </dgm:presLayoutVars>
      </dgm:prSet>
      <dgm:spPr/>
    </dgm:pt>
    <dgm:pt modelId="{894121AD-C56C-4F27-B9AD-23461CAAB3F2}" type="pres">
      <dgm:prSet presAssocID="{579EEAFC-CD6E-4985-9B7E-ED3067F95A30}" presName="txSpace" presStyleCnt="0"/>
      <dgm:spPr/>
    </dgm:pt>
    <dgm:pt modelId="{AE8B8282-85BE-4071-9439-A5F16507619B}" type="pres">
      <dgm:prSet presAssocID="{579EEAFC-CD6E-4985-9B7E-ED3067F95A30}" presName="desTx" presStyleLbl="revTx" presStyleIdx="3" presStyleCnt="4" custLinFactNeighborX="-525" custLinFactNeighborY="-89487">
        <dgm:presLayoutVars/>
      </dgm:prSet>
      <dgm:spPr/>
    </dgm:pt>
  </dgm:ptLst>
  <dgm:cxnLst>
    <dgm:cxn modelId="{C7BCDD01-FE18-470B-8B6F-CAFBEBD8581C}" srcId="{579EEAFC-CD6E-4985-9B7E-ED3067F95A30}" destId="{6D7B23AF-166D-44CE-AD68-81B575FDC9C5}" srcOrd="1" destOrd="0" parTransId="{E6A79659-12EF-4EE9-B2EE-7C819DD5C4D5}" sibTransId="{2F9D1C54-2DC7-430B-B53F-71A464E91E37}"/>
    <dgm:cxn modelId="{49FA6D5B-681A-461A-B610-7B3F9E856450}" type="presOf" srcId="{B7150D53-F879-4F88-962C-82AD9CC66F52}" destId="{05BE92BD-3E5B-4F0F-B1A3-93E188795D18}" srcOrd="0" destOrd="0" presId="urn:microsoft.com/office/officeart/2018/5/layout/CenteredIconLabelDescriptionList"/>
    <dgm:cxn modelId="{BEFE9E95-3DAD-4D8C-8F3D-F790887281F3}" type="presOf" srcId="{77BF0D47-F82C-43F0-8643-0FAD926A3993}" destId="{F0884DE5-36ED-41D4-9C20-799A396AEA08}" srcOrd="0" destOrd="0" presId="urn:microsoft.com/office/officeart/2018/5/layout/CenteredIconLabelDescriptionList"/>
    <dgm:cxn modelId="{DB2D0EA7-BB11-4110-BCBC-A4F670263503}" type="presOf" srcId="{579EEAFC-CD6E-4985-9B7E-ED3067F95A30}" destId="{EBC2D993-89D5-4E94-B935-FE0DA9B78693}" srcOrd="0" destOrd="0" presId="urn:microsoft.com/office/officeart/2018/5/layout/CenteredIconLabelDescriptionList"/>
    <dgm:cxn modelId="{751954AF-E20F-424B-937F-40AAE26A4450}" srcId="{579EEAFC-CD6E-4985-9B7E-ED3067F95A30}" destId="{912F849C-24D2-4A58-928C-92CEEA4A07F9}" srcOrd="0" destOrd="0" parTransId="{C290753D-65A9-4EFD-A2F2-FF21054EB7BA}" sibTransId="{72E69F90-FD2B-4E5C-97C4-2FCA2C55A34A}"/>
    <dgm:cxn modelId="{0A5796B1-E60E-4A85-93A5-A60EE01C21B0}" srcId="{579EEAFC-CD6E-4985-9B7E-ED3067F95A30}" destId="{5B78728E-9CB4-4ABC-86D2-3E4844214E30}" srcOrd="2" destOrd="0" parTransId="{91BABD83-2164-4F69-A4C3-77CBAA12BDDD}" sibTransId="{C569D0A4-A8C5-4624-BCB4-3E9DB0949488}"/>
    <dgm:cxn modelId="{CA9A17B3-DCE3-45ED-BDEC-482D87E5F334}" srcId="{77BF0D47-F82C-43F0-8643-0FAD926A3993}" destId="{B7150D53-F879-4F88-962C-82AD9CC66F52}" srcOrd="0" destOrd="0" parTransId="{B081B8DE-C6EC-4F15-8858-567B43F3CB02}" sibTransId="{57A33449-91C7-4A8A-ADED-BB1049BE63FA}"/>
    <dgm:cxn modelId="{321C54B6-D73F-4819-89D6-616439D49FA7}" type="presOf" srcId="{6D7B23AF-166D-44CE-AD68-81B575FDC9C5}" destId="{AE8B8282-85BE-4071-9439-A5F16507619B}" srcOrd="0" destOrd="1" presId="urn:microsoft.com/office/officeart/2018/5/layout/CenteredIconLabelDescriptionList"/>
    <dgm:cxn modelId="{8FAEEFCF-69F2-444C-AE2D-78BDC6229948}" type="presOf" srcId="{912F849C-24D2-4A58-928C-92CEEA4A07F9}" destId="{AE8B8282-85BE-4071-9439-A5F16507619B}" srcOrd="0" destOrd="0" presId="urn:microsoft.com/office/officeart/2018/5/layout/CenteredIconLabelDescriptionList"/>
    <dgm:cxn modelId="{7EB98AF4-E00A-414B-9B43-87369CB2EC75}" type="presOf" srcId="{5B78728E-9CB4-4ABC-86D2-3E4844214E30}" destId="{AE8B8282-85BE-4071-9439-A5F16507619B}" srcOrd="0" destOrd="2" presId="urn:microsoft.com/office/officeart/2018/5/layout/CenteredIconLabelDescriptionList"/>
    <dgm:cxn modelId="{AB3878FF-442D-48B2-98F8-7A961022B602}" srcId="{77BF0D47-F82C-43F0-8643-0FAD926A3993}" destId="{579EEAFC-CD6E-4985-9B7E-ED3067F95A30}" srcOrd="1" destOrd="0" parTransId="{72755303-4123-421C-BDA7-FB384BA5CAC0}" sibTransId="{9EE86696-BD38-451F-B243-4F9862C074A0}"/>
    <dgm:cxn modelId="{4C797192-BB1A-4002-8ACA-108976C623CC}" type="presParOf" srcId="{F0884DE5-36ED-41D4-9C20-799A396AEA08}" destId="{D5D614A0-F773-41D5-917F-54E6620D8D46}" srcOrd="0" destOrd="0" presId="urn:microsoft.com/office/officeart/2018/5/layout/CenteredIconLabelDescriptionList"/>
    <dgm:cxn modelId="{0134DF16-7D1A-4E5E-BF91-B07BC38757FD}" type="presParOf" srcId="{D5D614A0-F773-41D5-917F-54E6620D8D46}" destId="{3B6474DE-B8C5-4BFA-9A75-B02FF31A8E44}" srcOrd="0" destOrd="0" presId="urn:microsoft.com/office/officeart/2018/5/layout/CenteredIconLabelDescriptionList"/>
    <dgm:cxn modelId="{B2A5D4C4-FDB2-4E92-803E-BFED742A16A0}" type="presParOf" srcId="{D5D614A0-F773-41D5-917F-54E6620D8D46}" destId="{7BF66E9A-CA98-4487-9010-04CCC2A80539}" srcOrd="1" destOrd="0" presId="urn:microsoft.com/office/officeart/2018/5/layout/CenteredIconLabelDescriptionList"/>
    <dgm:cxn modelId="{1326919B-EC67-444D-AC11-249CA4107FEE}" type="presParOf" srcId="{D5D614A0-F773-41D5-917F-54E6620D8D46}" destId="{05BE92BD-3E5B-4F0F-B1A3-93E188795D18}" srcOrd="2" destOrd="0" presId="urn:microsoft.com/office/officeart/2018/5/layout/CenteredIconLabelDescriptionList"/>
    <dgm:cxn modelId="{8CAFDCF0-39C4-4E1C-B6BE-6B007918AC47}" type="presParOf" srcId="{D5D614A0-F773-41D5-917F-54E6620D8D46}" destId="{4B8FE339-1083-4FD4-A8D5-C33D4CFC2CE7}" srcOrd="3" destOrd="0" presId="urn:microsoft.com/office/officeart/2018/5/layout/CenteredIconLabelDescriptionList"/>
    <dgm:cxn modelId="{7DBA0AFB-EAE2-4AB7-B3B6-911EFEAD8D7B}" type="presParOf" srcId="{D5D614A0-F773-41D5-917F-54E6620D8D46}" destId="{1DD9E4F8-3EF3-4E0D-B778-2905CF548B64}" srcOrd="4" destOrd="0" presId="urn:microsoft.com/office/officeart/2018/5/layout/CenteredIconLabelDescriptionList"/>
    <dgm:cxn modelId="{EAD64CE4-2F69-4D42-AB16-A993702930DF}" type="presParOf" srcId="{F0884DE5-36ED-41D4-9C20-799A396AEA08}" destId="{F36676B4-CB91-4E4A-89D4-E32E25412ADC}" srcOrd="1" destOrd="0" presId="urn:microsoft.com/office/officeart/2018/5/layout/CenteredIconLabelDescriptionList"/>
    <dgm:cxn modelId="{4BABE40D-E6C4-4030-AEA2-7459485E5B4A}" type="presParOf" srcId="{F0884DE5-36ED-41D4-9C20-799A396AEA08}" destId="{7E40ACFE-25A4-49F6-BA73-91D7A66E9C99}" srcOrd="2" destOrd="0" presId="urn:microsoft.com/office/officeart/2018/5/layout/CenteredIconLabelDescriptionList"/>
    <dgm:cxn modelId="{BD836154-4F74-43B0-99D8-D67A92A74BFC}" type="presParOf" srcId="{7E40ACFE-25A4-49F6-BA73-91D7A66E9C99}" destId="{4C652F7D-91FF-4A83-88C4-8FF56D4E297E}" srcOrd="0" destOrd="0" presId="urn:microsoft.com/office/officeart/2018/5/layout/CenteredIconLabelDescriptionList"/>
    <dgm:cxn modelId="{AAEF6BAE-BC60-48C2-AF7F-BF13F0B5DB61}" type="presParOf" srcId="{7E40ACFE-25A4-49F6-BA73-91D7A66E9C99}" destId="{24236259-A793-4A6A-923F-4B6F5EAD19D8}" srcOrd="1" destOrd="0" presId="urn:microsoft.com/office/officeart/2018/5/layout/CenteredIconLabelDescriptionList"/>
    <dgm:cxn modelId="{550A4490-C9DA-4813-BBE1-3D055358B73C}" type="presParOf" srcId="{7E40ACFE-25A4-49F6-BA73-91D7A66E9C99}" destId="{EBC2D993-89D5-4E94-B935-FE0DA9B78693}" srcOrd="2" destOrd="0" presId="urn:microsoft.com/office/officeart/2018/5/layout/CenteredIconLabelDescriptionList"/>
    <dgm:cxn modelId="{C97ACFB7-8C1B-47C9-847F-A067F399DE02}" type="presParOf" srcId="{7E40ACFE-25A4-49F6-BA73-91D7A66E9C99}" destId="{894121AD-C56C-4F27-B9AD-23461CAAB3F2}" srcOrd="3" destOrd="0" presId="urn:microsoft.com/office/officeart/2018/5/layout/CenteredIconLabelDescriptionList"/>
    <dgm:cxn modelId="{38C234A1-59A0-40A9-8FD2-28E30026AD6A}" type="presParOf" srcId="{7E40ACFE-25A4-49F6-BA73-91D7A66E9C99}" destId="{AE8B8282-85BE-4071-9439-A5F16507619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2D3995-2C75-48B6-8E25-1871B2121ED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E3BD321-13C7-4BFA-B28C-0ABE85FC14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/>
            <a:t>Decisión y eficiencia: datos confiables → mejores resultados</a:t>
          </a:r>
          <a:endParaRPr lang="en-US" sz="1800"/>
        </a:p>
      </dgm:t>
    </dgm:pt>
    <dgm:pt modelId="{4021E58C-38D1-40B7-82A5-28A6BDAF749E}" type="parTrans" cxnId="{BA16EF82-6ACF-40F4-A35A-982340244CF3}">
      <dgm:prSet/>
      <dgm:spPr/>
      <dgm:t>
        <a:bodyPr/>
        <a:lstStyle/>
        <a:p>
          <a:pPr algn="ctr"/>
          <a:endParaRPr lang="en-US" sz="2000"/>
        </a:p>
      </dgm:t>
    </dgm:pt>
    <dgm:pt modelId="{03788A8D-8DF1-424A-A1CE-0CE35F5ABDA0}" type="sibTrans" cxnId="{BA16EF82-6ACF-40F4-A35A-982340244CF3}">
      <dgm:prSet/>
      <dgm:spPr/>
      <dgm:t>
        <a:bodyPr/>
        <a:lstStyle/>
        <a:p>
          <a:endParaRPr lang="en-US" sz="2000"/>
        </a:p>
      </dgm:t>
    </dgm:pt>
    <dgm:pt modelId="{B0378386-A6E6-4A20-8DED-3496895034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/>
            <a:t>Riesgo y cumplimiento: privacidad, ciberseguridad, auditoría</a:t>
          </a:r>
          <a:endParaRPr lang="en-US" sz="1800"/>
        </a:p>
      </dgm:t>
    </dgm:pt>
    <dgm:pt modelId="{25878F69-5A1C-4F0A-8E4F-5C61FBBAA077}" type="parTrans" cxnId="{34463F4A-C78A-4C2B-A2C5-DE66C6E110E0}">
      <dgm:prSet/>
      <dgm:spPr/>
      <dgm:t>
        <a:bodyPr/>
        <a:lstStyle/>
        <a:p>
          <a:pPr algn="ctr"/>
          <a:endParaRPr lang="en-US" sz="2000"/>
        </a:p>
      </dgm:t>
    </dgm:pt>
    <dgm:pt modelId="{3C4244F6-8150-4DB2-91CC-429A0A4C7C6D}" type="sibTrans" cxnId="{34463F4A-C78A-4C2B-A2C5-DE66C6E110E0}">
      <dgm:prSet/>
      <dgm:spPr/>
      <dgm:t>
        <a:bodyPr/>
        <a:lstStyle/>
        <a:p>
          <a:endParaRPr lang="en-US" sz="2000"/>
        </a:p>
      </dgm:t>
    </dgm:pt>
    <dgm:pt modelId="{05FB88EC-BB36-430B-B8DD-627CB25DF55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/>
            <a:t>Complejidad: multicloud, IA, datos no estructurados</a:t>
          </a:r>
          <a:endParaRPr lang="en-US" sz="1800"/>
        </a:p>
      </dgm:t>
    </dgm:pt>
    <dgm:pt modelId="{3A5C38F9-739E-4031-AAA8-A0BA47578EB3}" type="parTrans" cxnId="{CD442D9E-F1BF-4A9E-AC99-D178B6CF5048}">
      <dgm:prSet/>
      <dgm:spPr/>
      <dgm:t>
        <a:bodyPr/>
        <a:lstStyle/>
        <a:p>
          <a:pPr algn="ctr"/>
          <a:endParaRPr lang="en-US" sz="2000"/>
        </a:p>
      </dgm:t>
    </dgm:pt>
    <dgm:pt modelId="{DB7964C1-366A-4757-89DF-8B25251D7F67}" type="sibTrans" cxnId="{CD442D9E-F1BF-4A9E-AC99-D178B6CF5048}">
      <dgm:prSet/>
      <dgm:spPr/>
      <dgm:t>
        <a:bodyPr/>
        <a:lstStyle/>
        <a:p>
          <a:endParaRPr lang="en-US" sz="2000"/>
        </a:p>
      </dgm:t>
    </dgm:pt>
    <dgm:pt modelId="{382BBB44-DD4D-4B62-90C0-781FB6B7466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/>
            <a:t>Expectativas: clientes, reguladores</a:t>
          </a:r>
        </a:p>
      </dgm:t>
    </dgm:pt>
    <dgm:pt modelId="{A74ABC25-FD93-48A6-8275-67D56C203ABE}" type="parTrans" cxnId="{196350BF-5698-486E-AEA0-A0A147855B7A}">
      <dgm:prSet/>
      <dgm:spPr/>
      <dgm:t>
        <a:bodyPr/>
        <a:lstStyle/>
        <a:p>
          <a:pPr algn="ctr"/>
          <a:endParaRPr lang="en-US" sz="2000"/>
        </a:p>
      </dgm:t>
    </dgm:pt>
    <dgm:pt modelId="{114A396B-E931-4115-AA8E-7831E6A57939}" type="sibTrans" cxnId="{196350BF-5698-486E-AEA0-A0A147855B7A}">
      <dgm:prSet/>
      <dgm:spPr/>
      <dgm:t>
        <a:bodyPr/>
        <a:lstStyle/>
        <a:p>
          <a:endParaRPr lang="en-US" sz="2000"/>
        </a:p>
      </dgm:t>
    </dgm:pt>
    <dgm:pt modelId="{926D226D-EF57-4E89-9927-F09AFC43E86C}" type="pres">
      <dgm:prSet presAssocID="{232D3995-2C75-48B6-8E25-1871B2121ED0}" presName="root" presStyleCnt="0">
        <dgm:presLayoutVars>
          <dgm:dir/>
          <dgm:resizeHandles val="exact"/>
        </dgm:presLayoutVars>
      </dgm:prSet>
      <dgm:spPr/>
    </dgm:pt>
    <dgm:pt modelId="{C0E27586-5629-468F-88B4-E5D2DC6E4203}" type="pres">
      <dgm:prSet presAssocID="{AE3BD321-13C7-4BFA-B28C-0ABE85FC1425}" presName="compNode" presStyleCnt="0"/>
      <dgm:spPr/>
    </dgm:pt>
    <dgm:pt modelId="{0261DB78-323D-49CE-8D50-4552C6659E3D}" type="pres">
      <dgm:prSet presAssocID="{AE3BD321-13C7-4BFA-B28C-0ABE85FC1425}" presName="bgRect" presStyleLbl="bgShp" presStyleIdx="0" presStyleCnt="4"/>
      <dgm:spPr/>
    </dgm:pt>
    <dgm:pt modelId="{DB765D4A-392D-4046-8BC1-9B6E27F6C3AF}" type="pres">
      <dgm:prSet presAssocID="{AE3BD321-13C7-4BFA-B28C-0ABE85FC142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CA1C3452-108E-41B4-A809-8A8BCD5A7A40}" type="pres">
      <dgm:prSet presAssocID="{AE3BD321-13C7-4BFA-B28C-0ABE85FC1425}" presName="spaceRect" presStyleCnt="0"/>
      <dgm:spPr/>
    </dgm:pt>
    <dgm:pt modelId="{9EDB7012-A888-496F-A46C-37C104F5A3A9}" type="pres">
      <dgm:prSet presAssocID="{AE3BD321-13C7-4BFA-B28C-0ABE85FC1425}" presName="parTx" presStyleLbl="revTx" presStyleIdx="0" presStyleCnt="4">
        <dgm:presLayoutVars>
          <dgm:chMax val="0"/>
          <dgm:chPref val="0"/>
        </dgm:presLayoutVars>
      </dgm:prSet>
      <dgm:spPr/>
    </dgm:pt>
    <dgm:pt modelId="{9C9F93AA-84E8-4700-A4F6-BADADE0C5D43}" type="pres">
      <dgm:prSet presAssocID="{03788A8D-8DF1-424A-A1CE-0CE35F5ABDA0}" presName="sibTrans" presStyleCnt="0"/>
      <dgm:spPr/>
    </dgm:pt>
    <dgm:pt modelId="{25EAFF1F-7A29-402E-A00A-8AD3CBCB3AB1}" type="pres">
      <dgm:prSet presAssocID="{B0378386-A6E6-4A20-8DED-3496895034BB}" presName="compNode" presStyleCnt="0"/>
      <dgm:spPr/>
    </dgm:pt>
    <dgm:pt modelId="{9BDDB7D9-D91A-4B45-993D-0E0079DA0537}" type="pres">
      <dgm:prSet presAssocID="{B0378386-A6E6-4A20-8DED-3496895034BB}" presName="bgRect" presStyleLbl="bgShp" presStyleIdx="1" presStyleCnt="4" custLinFactNeighborX="2454" custLinFactNeighborY="1982"/>
      <dgm:spPr/>
    </dgm:pt>
    <dgm:pt modelId="{560EF4A1-F7D7-49D1-904F-0DFDAF4A07A8}" type="pres">
      <dgm:prSet presAssocID="{B0378386-A6E6-4A20-8DED-3496895034B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oquear"/>
        </a:ext>
      </dgm:extLst>
    </dgm:pt>
    <dgm:pt modelId="{FFE1A036-4C46-409A-AF96-23FA8A819469}" type="pres">
      <dgm:prSet presAssocID="{B0378386-A6E6-4A20-8DED-3496895034BB}" presName="spaceRect" presStyleCnt="0"/>
      <dgm:spPr/>
    </dgm:pt>
    <dgm:pt modelId="{1FB6A2E3-7809-42E3-B4A0-37AFCF8B1065}" type="pres">
      <dgm:prSet presAssocID="{B0378386-A6E6-4A20-8DED-3496895034BB}" presName="parTx" presStyleLbl="revTx" presStyleIdx="1" presStyleCnt="4">
        <dgm:presLayoutVars>
          <dgm:chMax val="0"/>
          <dgm:chPref val="0"/>
        </dgm:presLayoutVars>
      </dgm:prSet>
      <dgm:spPr/>
    </dgm:pt>
    <dgm:pt modelId="{7BE2458E-D77A-4CC8-BA68-6507BAACB70E}" type="pres">
      <dgm:prSet presAssocID="{3C4244F6-8150-4DB2-91CC-429A0A4C7C6D}" presName="sibTrans" presStyleCnt="0"/>
      <dgm:spPr/>
    </dgm:pt>
    <dgm:pt modelId="{C76BE9EB-24AD-4170-B39F-5AACAB50C67F}" type="pres">
      <dgm:prSet presAssocID="{05FB88EC-BB36-430B-B8DD-627CB25DF55A}" presName="compNode" presStyleCnt="0"/>
      <dgm:spPr/>
    </dgm:pt>
    <dgm:pt modelId="{509FCF95-D5A3-4D2C-A364-E38D1AAF1A91}" type="pres">
      <dgm:prSet presAssocID="{05FB88EC-BB36-430B-B8DD-627CB25DF55A}" presName="bgRect" presStyleLbl="bgShp" presStyleIdx="2" presStyleCnt="4"/>
      <dgm:spPr/>
    </dgm:pt>
    <dgm:pt modelId="{161AA638-5DC7-46E6-95DE-4F6064681E6E}" type="pres">
      <dgm:prSet presAssocID="{05FB88EC-BB36-430B-B8DD-627CB25DF55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FA22FC13-1ED8-421C-8862-01700402CBD6}" type="pres">
      <dgm:prSet presAssocID="{05FB88EC-BB36-430B-B8DD-627CB25DF55A}" presName="spaceRect" presStyleCnt="0"/>
      <dgm:spPr/>
    </dgm:pt>
    <dgm:pt modelId="{CB848150-6003-419D-8E58-7FE292FCD188}" type="pres">
      <dgm:prSet presAssocID="{05FB88EC-BB36-430B-B8DD-627CB25DF55A}" presName="parTx" presStyleLbl="revTx" presStyleIdx="2" presStyleCnt="4">
        <dgm:presLayoutVars>
          <dgm:chMax val="0"/>
          <dgm:chPref val="0"/>
        </dgm:presLayoutVars>
      </dgm:prSet>
      <dgm:spPr/>
    </dgm:pt>
    <dgm:pt modelId="{53B17D09-0814-4F6B-AD89-DD3FC5CA3E16}" type="pres">
      <dgm:prSet presAssocID="{DB7964C1-366A-4757-89DF-8B25251D7F67}" presName="sibTrans" presStyleCnt="0"/>
      <dgm:spPr/>
    </dgm:pt>
    <dgm:pt modelId="{46689A0D-4458-4BF4-95EF-D5E48C02D137}" type="pres">
      <dgm:prSet presAssocID="{382BBB44-DD4D-4B62-90C0-781FB6B74660}" presName="compNode" presStyleCnt="0"/>
      <dgm:spPr/>
    </dgm:pt>
    <dgm:pt modelId="{D8250CAC-449B-4687-8D31-92D1749D258F}" type="pres">
      <dgm:prSet presAssocID="{382BBB44-DD4D-4B62-90C0-781FB6B74660}" presName="bgRect" presStyleLbl="bgShp" presStyleIdx="3" presStyleCnt="4"/>
      <dgm:spPr/>
    </dgm:pt>
    <dgm:pt modelId="{4A17A4EA-B19E-447F-9B24-30CCC3DE6EEE}" type="pres">
      <dgm:prSet presAssocID="{382BBB44-DD4D-4B62-90C0-781FB6B7466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co"/>
        </a:ext>
      </dgm:extLst>
    </dgm:pt>
    <dgm:pt modelId="{0798AB6F-3410-4470-8364-4AA371FC64E0}" type="pres">
      <dgm:prSet presAssocID="{382BBB44-DD4D-4B62-90C0-781FB6B74660}" presName="spaceRect" presStyleCnt="0"/>
      <dgm:spPr/>
    </dgm:pt>
    <dgm:pt modelId="{3EC1F5BE-388D-41F8-B412-0E83BBE6F63D}" type="pres">
      <dgm:prSet presAssocID="{382BBB44-DD4D-4B62-90C0-781FB6B7466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9987E12-4819-4FD2-945B-218AC3EF17EC}" type="presOf" srcId="{382BBB44-DD4D-4B62-90C0-781FB6B74660}" destId="{3EC1F5BE-388D-41F8-B412-0E83BBE6F63D}" srcOrd="0" destOrd="0" presId="urn:microsoft.com/office/officeart/2018/2/layout/IconVerticalSolidList"/>
    <dgm:cxn modelId="{66814D42-2533-479F-8F53-4E0656C20EFF}" type="presOf" srcId="{05FB88EC-BB36-430B-B8DD-627CB25DF55A}" destId="{CB848150-6003-419D-8E58-7FE292FCD188}" srcOrd="0" destOrd="0" presId="urn:microsoft.com/office/officeart/2018/2/layout/IconVerticalSolidList"/>
    <dgm:cxn modelId="{34463F4A-C78A-4C2B-A2C5-DE66C6E110E0}" srcId="{232D3995-2C75-48B6-8E25-1871B2121ED0}" destId="{B0378386-A6E6-4A20-8DED-3496895034BB}" srcOrd="1" destOrd="0" parTransId="{25878F69-5A1C-4F0A-8E4F-5C61FBBAA077}" sibTransId="{3C4244F6-8150-4DB2-91CC-429A0A4C7C6D}"/>
    <dgm:cxn modelId="{BA16EF82-6ACF-40F4-A35A-982340244CF3}" srcId="{232D3995-2C75-48B6-8E25-1871B2121ED0}" destId="{AE3BD321-13C7-4BFA-B28C-0ABE85FC1425}" srcOrd="0" destOrd="0" parTransId="{4021E58C-38D1-40B7-82A5-28A6BDAF749E}" sibTransId="{03788A8D-8DF1-424A-A1CE-0CE35F5ABDA0}"/>
    <dgm:cxn modelId="{B80E6297-4B3C-4749-B86E-DE6B49D638DA}" type="presOf" srcId="{232D3995-2C75-48B6-8E25-1871B2121ED0}" destId="{926D226D-EF57-4E89-9927-F09AFC43E86C}" srcOrd="0" destOrd="0" presId="urn:microsoft.com/office/officeart/2018/2/layout/IconVerticalSolidList"/>
    <dgm:cxn modelId="{7CF8F69A-EE55-4B33-9D4D-0B7BE49793FE}" type="presOf" srcId="{B0378386-A6E6-4A20-8DED-3496895034BB}" destId="{1FB6A2E3-7809-42E3-B4A0-37AFCF8B1065}" srcOrd="0" destOrd="0" presId="urn:microsoft.com/office/officeart/2018/2/layout/IconVerticalSolidList"/>
    <dgm:cxn modelId="{CD442D9E-F1BF-4A9E-AC99-D178B6CF5048}" srcId="{232D3995-2C75-48B6-8E25-1871B2121ED0}" destId="{05FB88EC-BB36-430B-B8DD-627CB25DF55A}" srcOrd="2" destOrd="0" parTransId="{3A5C38F9-739E-4031-AAA8-A0BA47578EB3}" sibTransId="{DB7964C1-366A-4757-89DF-8B25251D7F67}"/>
    <dgm:cxn modelId="{196350BF-5698-486E-AEA0-A0A147855B7A}" srcId="{232D3995-2C75-48B6-8E25-1871B2121ED0}" destId="{382BBB44-DD4D-4B62-90C0-781FB6B74660}" srcOrd="3" destOrd="0" parTransId="{A74ABC25-FD93-48A6-8275-67D56C203ABE}" sibTransId="{114A396B-E931-4115-AA8E-7831E6A57939}"/>
    <dgm:cxn modelId="{FA01C2EC-ED16-4737-8F44-7F3E59421510}" type="presOf" srcId="{AE3BD321-13C7-4BFA-B28C-0ABE85FC1425}" destId="{9EDB7012-A888-496F-A46C-37C104F5A3A9}" srcOrd="0" destOrd="0" presId="urn:microsoft.com/office/officeart/2018/2/layout/IconVerticalSolidList"/>
    <dgm:cxn modelId="{5A798033-4097-4597-8EC7-1901AE825E00}" type="presParOf" srcId="{926D226D-EF57-4E89-9927-F09AFC43E86C}" destId="{C0E27586-5629-468F-88B4-E5D2DC6E4203}" srcOrd="0" destOrd="0" presId="urn:microsoft.com/office/officeart/2018/2/layout/IconVerticalSolidList"/>
    <dgm:cxn modelId="{7B65299E-F5CE-4C2C-A3AC-7940AF6E3A0C}" type="presParOf" srcId="{C0E27586-5629-468F-88B4-E5D2DC6E4203}" destId="{0261DB78-323D-49CE-8D50-4552C6659E3D}" srcOrd="0" destOrd="0" presId="urn:microsoft.com/office/officeart/2018/2/layout/IconVerticalSolidList"/>
    <dgm:cxn modelId="{8143B55C-6E39-46D5-A0D0-178E70D32A4B}" type="presParOf" srcId="{C0E27586-5629-468F-88B4-E5D2DC6E4203}" destId="{DB765D4A-392D-4046-8BC1-9B6E27F6C3AF}" srcOrd="1" destOrd="0" presId="urn:microsoft.com/office/officeart/2018/2/layout/IconVerticalSolidList"/>
    <dgm:cxn modelId="{DC632925-B421-4526-90C6-00FED7B77990}" type="presParOf" srcId="{C0E27586-5629-468F-88B4-E5D2DC6E4203}" destId="{CA1C3452-108E-41B4-A809-8A8BCD5A7A40}" srcOrd="2" destOrd="0" presId="urn:microsoft.com/office/officeart/2018/2/layout/IconVerticalSolidList"/>
    <dgm:cxn modelId="{387E8DC0-231C-48FC-87A4-22BF01AA6959}" type="presParOf" srcId="{C0E27586-5629-468F-88B4-E5D2DC6E4203}" destId="{9EDB7012-A888-496F-A46C-37C104F5A3A9}" srcOrd="3" destOrd="0" presId="urn:microsoft.com/office/officeart/2018/2/layout/IconVerticalSolidList"/>
    <dgm:cxn modelId="{ED26CF69-5B98-41DC-8C4E-3CDAEB59F7F9}" type="presParOf" srcId="{926D226D-EF57-4E89-9927-F09AFC43E86C}" destId="{9C9F93AA-84E8-4700-A4F6-BADADE0C5D43}" srcOrd="1" destOrd="0" presId="urn:microsoft.com/office/officeart/2018/2/layout/IconVerticalSolidList"/>
    <dgm:cxn modelId="{DDB95604-BD01-4929-9CAF-E6AE3D3C49A9}" type="presParOf" srcId="{926D226D-EF57-4E89-9927-F09AFC43E86C}" destId="{25EAFF1F-7A29-402E-A00A-8AD3CBCB3AB1}" srcOrd="2" destOrd="0" presId="urn:microsoft.com/office/officeart/2018/2/layout/IconVerticalSolidList"/>
    <dgm:cxn modelId="{26A53CFD-43AB-4733-8D7C-210CAE68100C}" type="presParOf" srcId="{25EAFF1F-7A29-402E-A00A-8AD3CBCB3AB1}" destId="{9BDDB7D9-D91A-4B45-993D-0E0079DA0537}" srcOrd="0" destOrd="0" presId="urn:microsoft.com/office/officeart/2018/2/layout/IconVerticalSolidList"/>
    <dgm:cxn modelId="{DFF7BA29-254E-47BD-9EA1-548B045B86DD}" type="presParOf" srcId="{25EAFF1F-7A29-402E-A00A-8AD3CBCB3AB1}" destId="{560EF4A1-F7D7-49D1-904F-0DFDAF4A07A8}" srcOrd="1" destOrd="0" presId="urn:microsoft.com/office/officeart/2018/2/layout/IconVerticalSolidList"/>
    <dgm:cxn modelId="{D64E91D8-2938-43D2-A679-DFD9523F3299}" type="presParOf" srcId="{25EAFF1F-7A29-402E-A00A-8AD3CBCB3AB1}" destId="{FFE1A036-4C46-409A-AF96-23FA8A819469}" srcOrd="2" destOrd="0" presId="urn:microsoft.com/office/officeart/2018/2/layout/IconVerticalSolidList"/>
    <dgm:cxn modelId="{7ED37D8C-A99D-48B8-9399-25E8FF38C910}" type="presParOf" srcId="{25EAFF1F-7A29-402E-A00A-8AD3CBCB3AB1}" destId="{1FB6A2E3-7809-42E3-B4A0-37AFCF8B1065}" srcOrd="3" destOrd="0" presId="urn:microsoft.com/office/officeart/2018/2/layout/IconVerticalSolidList"/>
    <dgm:cxn modelId="{00897A81-3CBF-4BA1-9F85-58131DCE7F04}" type="presParOf" srcId="{926D226D-EF57-4E89-9927-F09AFC43E86C}" destId="{7BE2458E-D77A-4CC8-BA68-6507BAACB70E}" srcOrd="3" destOrd="0" presId="urn:microsoft.com/office/officeart/2018/2/layout/IconVerticalSolidList"/>
    <dgm:cxn modelId="{15DA0F0A-2B83-4CB5-8721-8789F7DA10A0}" type="presParOf" srcId="{926D226D-EF57-4E89-9927-F09AFC43E86C}" destId="{C76BE9EB-24AD-4170-B39F-5AACAB50C67F}" srcOrd="4" destOrd="0" presId="urn:microsoft.com/office/officeart/2018/2/layout/IconVerticalSolidList"/>
    <dgm:cxn modelId="{0AEE8271-987E-48BD-B8CD-3D8E40FABFC5}" type="presParOf" srcId="{C76BE9EB-24AD-4170-B39F-5AACAB50C67F}" destId="{509FCF95-D5A3-4D2C-A364-E38D1AAF1A91}" srcOrd="0" destOrd="0" presId="urn:microsoft.com/office/officeart/2018/2/layout/IconVerticalSolidList"/>
    <dgm:cxn modelId="{350C0034-DDE6-42A3-BEAC-5042FFDD50D2}" type="presParOf" srcId="{C76BE9EB-24AD-4170-B39F-5AACAB50C67F}" destId="{161AA638-5DC7-46E6-95DE-4F6064681E6E}" srcOrd="1" destOrd="0" presId="urn:microsoft.com/office/officeart/2018/2/layout/IconVerticalSolidList"/>
    <dgm:cxn modelId="{CB926160-316C-4831-B92E-EC8541A0EB9A}" type="presParOf" srcId="{C76BE9EB-24AD-4170-B39F-5AACAB50C67F}" destId="{FA22FC13-1ED8-421C-8862-01700402CBD6}" srcOrd="2" destOrd="0" presId="urn:microsoft.com/office/officeart/2018/2/layout/IconVerticalSolidList"/>
    <dgm:cxn modelId="{1E5D67E4-D0E4-4754-AB5F-D434BF451260}" type="presParOf" srcId="{C76BE9EB-24AD-4170-B39F-5AACAB50C67F}" destId="{CB848150-6003-419D-8E58-7FE292FCD188}" srcOrd="3" destOrd="0" presId="urn:microsoft.com/office/officeart/2018/2/layout/IconVerticalSolidList"/>
    <dgm:cxn modelId="{831A2FBE-5819-470B-8321-FEDEC9763DE9}" type="presParOf" srcId="{926D226D-EF57-4E89-9927-F09AFC43E86C}" destId="{53B17D09-0814-4F6B-AD89-DD3FC5CA3E16}" srcOrd="5" destOrd="0" presId="urn:microsoft.com/office/officeart/2018/2/layout/IconVerticalSolidList"/>
    <dgm:cxn modelId="{59347E1C-2403-4721-8AAE-894F3E6E4AC7}" type="presParOf" srcId="{926D226D-EF57-4E89-9927-F09AFC43E86C}" destId="{46689A0D-4458-4BF4-95EF-D5E48C02D137}" srcOrd="6" destOrd="0" presId="urn:microsoft.com/office/officeart/2018/2/layout/IconVerticalSolidList"/>
    <dgm:cxn modelId="{4E093EA5-EC24-4014-99F0-40079C2A71AA}" type="presParOf" srcId="{46689A0D-4458-4BF4-95EF-D5E48C02D137}" destId="{D8250CAC-449B-4687-8D31-92D1749D258F}" srcOrd="0" destOrd="0" presId="urn:microsoft.com/office/officeart/2018/2/layout/IconVerticalSolidList"/>
    <dgm:cxn modelId="{2B3684F6-A2CB-4A6D-9099-6FBBEC42A758}" type="presParOf" srcId="{46689A0D-4458-4BF4-95EF-D5E48C02D137}" destId="{4A17A4EA-B19E-447F-9B24-30CCC3DE6EEE}" srcOrd="1" destOrd="0" presId="urn:microsoft.com/office/officeart/2018/2/layout/IconVerticalSolidList"/>
    <dgm:cxn modelId="{D84607FF-B1E0-43F0-A0DB-6175E9BAD256}" type="presParOf" srcId="{46689A0D-4458-4BF4-95EF-D5E48C02D137}" destId="{0798AB6F-3410-4470-8364-4AA371FC64E0}" srcOrd="2" destOrd="0" presId="urn:microsoft.com/office/officeart/2018/2/layout/IconVerticalSolidList"/>
    <dgm:cxn modelId="{3399B093-9509-461C-8E9C-28A20D2C87C8}" type="presParOf" srcId="{46689A0D-4458-4BF4-95EF-D5E48C02D137}" destId="{3EC1F5BE-388D-41F8-B412-0E83BBE6F6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A82AA0-C8E5-4DDF-B541-C1DCC9341970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D4E6B0C-F289-44AD-9FF9-D743EB9EEA28}">
      <dgm:prSet/>
      <dgm:spPr/>
      <dgm:t>
        <a:bodyPr/>
        <a:lstStyle/>
        <a:p>
          <a:pPr algn="ctr"/>
          <a:r>
            <a:rPr lang="en-US" b="0"/>
            <a:t>Planificación → Creación/Adquisición → Ingesta</a:t>
          </a:r>
          <a:endParaRPr lang="en-US"/>
        </a:p>
      </dgm:t>
    </dgm:pt>
    <dgm:pt modelId="{93402806-9088-42FC-8BF6-D9985E018C82}" type="parTrans" cxnId="{C4884BA9-A456-4DC7-9CEE-5E73FC2E53F8}">
      <dgm:prSet/>
      <dgm:spPr/>
      <dgm:t>
        <a:bodyPr/>
        <a:lstStyle/>
        <a:p>
          <a:pPr algn="ctr"/>
          <a:endParaRPr lang="en-US"/>
        </a:p>
      </dgm:t>
    </dgm:pt>
    <dgm:pt modelId="{BC66A8D3-0327-4E19-8E32-96A031D9446B}" type="sibTrans" cxnId="{C4884BA9-A456-4DC7-9CEE-5E73FC2E53F8}">
      <dgm:prSet/>
      <dgm:spPr/>
      <dgm:t>
        <a:bodyPr/>
        <a:lstStyle/>
        <a:p>
          <a:pPr algn="ctr"/>
          <a:endParaRPr lang="en-US"/>
        </a:p>
      </dgm:t>
    </dgm:pt>
    <dgm:pt modelId="{672F17B7-3D40-41BA-97C7-3730B699F9DD}">
      <dgm:prSet/>
      <dgm:spPr/>
      <dgm:t>
        <a:bodyPr/>
        <a:lstStyle/>
        <a:p>
          <a:pPr algn="ctr"/>
          <a:r>
            <a:rPr lang="en-US" b="0"/>
            <a:t>Catalogación/Metadatos → Almacenamiento → Uso/Procesamiento</a:t>
          </a:r>
          <a:endParaRPr lang="en-US"/>
        </a:p>
      </dgm:t>
    </dgm:pt>
    <dgm:pt modelId="{4CFDCFC9-6B2D-4A59-A7B2-3548C04CE971}" type="parTrans" cxnId="{1F7D244F-188B-4179-93FC-132126589023}">
      <dgm:prSet/>
      <dgm:spPr/>
      <dgm:t>
        <a:bodyPr/>
        <a:lstStyle/>
        <a:p>
          <a:pPr algn="ctr"/>
          <a:endParaRPr lang="en-US"/>
        </a:p>
      </dgm:t>
    </dgm:pt>
    <dgm:pt modelId="{8B0687AA-252C-41F4-BF5E-64516E26E2E9}" type="sibTrans" cxnId="{1F7D244F-188B-4179-93FC-132126589023}">
      <dgm:prSet/>
      <dgm:spPr/>
      <dgm:t>
        <a:bodyPr/>
        <a:lstStyle/>
        <a:p>
          <a:pPr algn="ctr"/>
          <a:endParaRPr lang="en-US"/>
        </a:p>
      </dgm:t>
    </dgm:pt>
    <dgm:pt modelId="{26970827-35EE-475E-A4F3-954B38C6FC30}">
      <dgm:prSet/>
      <dgm:spPr/>
      <dgm:t>
        <a:bodyPr/>
        <a:lstStyle/>
        <a:p>
          <a:pPr algn="ctr"/>
          <a:r>
            <a:rPr lang="en-US" b="0"/>
            <a:t>Compartición/Transferencias → Conservación/Archivado → Eliminación/Anonimización</a:t>
          </a:r>
          <a:endParaRPr lang="en-US"/>
        </a:p>
      </dgm:t>
    </dgm:pt>
    <dgm:pt modelId="{AFA7D14C-053E-4294-86C5-8350556E39C8}" type="parTrans" cxnId="{43B1C933-DCE6-4526-AD29-3A0F5BE7645C}">
      <dgm:prSet/>
      <dgm:spPr/>
      <dgm:t>
        <a:bodyPr/>
        <a:lstStyle/>
        <a:p>
          <a:pPr algn="ctr"/>
          <a:endParaRPr lang="en-US"/>
        </a:p>
      </dgm:t>
    </dgm:pt>
    <dgm:pt modelId="{9F8C4680-F551-43BE-B6C9-E572F0649E7B}" type="sibTrans" cxnId="{43B1C933-DCE6-4526-AD29-3A0F5BE7645C}">
      <dgm:prSet/>
      <dgm:spPr/>
      <dgm:t>
        <a:bodyPr/>
        <a:lstStyle/>
        <a:p>
          <a:pPr algn="ctr"/>
          <a:endParaRPr lang="en-US"/>
        </a:p>
      </dgm:t>
    </dgm:pt>
    <dgm:pt modelId="{32A5A913-275B-457F-9CFC-226157D9381B}">
      <dgm:prSet/>
      <dgm:spPr/>
      <dgm:t>
        <a:bodyPr/>
        <a:lstStyle/>
        <a:p>
          <a:pPr algn="ctr"/>
          <a:r>
            <a:rPr lang="en-US" b="0"/>
            <a:t>Privacy &amp; Security by Design &amp; by Default en cada etapa</a:t>
          </a:r>
          <a:endParaRPr lang="en-US"/>
        </a:p>
      </dgm:t>
    </dgm:pt>
    <dgm:pt modelId="{B1FD0F22-FFF6-4AAD-8DC2-E846CBF29354}" type="parTrans" cxnId="{3C5D5EE4-5701-4FEA-ADF8-B177815AB128}">
      <dgm:prSet/>
      <dgm:spPr/>
      <dgm:t>
        <a:bodyPr/>
        <a:lstStyle/>
        <a:p>
          <a:pPr algn="ctr"/>
          <a:endParaRPr lang="en-US"/>
        </a:p>
      </dgm:t>
    </dgm:pt>
    <dgm:pt modelId="{2683A539-86F2-4415-A259-5F7ACA2D8CEF}" type="sibTrans" cxnId="{3C5D5EE4-5701-4FEA-ADF8-B177815AB128}">
      <dgm:prSet/>
      <dgm:spPr/>
      <dgm:t>
        <a:bodyPr/>
        <a:lstStyle/>
        <a:p>
          <a:pPr algn="ctr"/>
          <a:endParaRPr lang="en-US"/>
        </a:p>
      </dgm:t>
    </dgm:pt>
    <dgm:pt modelId="{DD970E2D-537C-4E78-8E20-B8B6F249186F}" type="pres">
      <dgm:prSet presAssocID="{EAA82AA0-C8E5-4DDF-B541-C1DCC9341970}" presName="vert0" presStyleCnt="0">
        <dgm:presLayoutVars>
          <dgm:dir/>
          <dgm:animOne val="branch"/>
          <dgm:animLvl val="lvl"/>
        </dgm:presLayoutVars>
      </dgm:prSet>
      <dgm:spPr/>
    </dgm:pt>
    <dgm:pt modelId="{FAE03A38-B551-416C-A598-20AAA812D7FE}" type="pres">
      <dgm:prSet presAssocID="{2D4E6B0C-F289-44AD-9FF9-D743EB9EEA28}" presName="thickLine" presStyleLbl="alignNode1" presStyleIdx="0" presStyleCnt="4"/>
      <dgm:spPr/>
    </dgm:pt>
    <dgm:pt modelId="{0991FF28-17E7-432F-8701-AE5E5FEDF5D2}" type="pres">
      <dgm:prSet presAssocID="{2D4E6B0C-F289-44AD-9FF9-D743EB9EEA28}" presName="horz1" presStyleCnt="0"/>
      <dgm:spPr/>
    </dgm:pt>
    <dgm:pt modelId="{D74CC6BB-09BF-4A59-8524-89871418604F}" type="pres">
      <dgm:prSet presAssocID="{2D4E6B0C-F289-44AD-9FF9-D743EB9EEA28}" presName="tx1" presStyleLbl="revTx" presStyleIdx="0" presStyleCnt="4"/>
      <dgm:spPr/>
    </dgm:pt>
    <dgm:pt modelId="{378F7D2B-8D48-4F8F-95CD-A7C6C281D274}" type="pres">
      <dgm:prSet presAssocID="{2D4E6B0C-F289-44AD-9FF9-D743EB9EEA28}" presName="vert1" presStyleCnt="0"/>
      <dgm:spPr/>
    </dgm:pt>
    <dgm:pt modelId="{87B4869E-0564-40F4-A958-99F1C7E12994}" type="pres">
      <dgm:prSet presAssocID="{672F17B7-3D40-41BA-97C7-3730B699F9DD}" presName="thickLine" presStyleLbl="alignNode1" presStyleIdx="1" presStyleCnt="4"/>
      <dgm:spPr/>
    </dgm:pt>
    <dgm:pt modelId="{022C6185-322A-4972-B95E-0CC173B2B28C}" type="pres">
      <dgm:prSet presAssocID="{672F17B7-3D40-41BA-97C7-3730B699F9DD}" presName="horz1" presStyleCnt="0"/>
      <dgm:spPr/>
    </dgm:pt>
    <dgm:pt modelId="{29E9F5AA-89B6-4CA7-9F88-334F567F1F0F}" type="pres">
      <dgm:prSet presAssocID="{672F17B7-3D40-41BA-97C7-3730B699F9DD}" presName="tx1" presStyleLbl="revTx" presStyleIdx="1" presStyleCnt="4"/>
      <dgm:spPr/>
    </dgm:pt>
    <dgm:pt modelId="{464AF740-A95F-4F04-B7F5-4A04C5759C65}" type="pres">
      <dgm:prSet presAssocID="{672F17B7-3D40-41BA-97C7-3730B699F9DD}" presName="vert1" presStyleCnt="0"/>
      <dgm:spPr/>
    </dgm:pt>
    <dgm:pt modelId="{AC4756A3-62F0-498D-B464-1BF248D42734}" type="pres">
      <dgm:prSet presAssocID="{26970827-35EE-475E-A4F3-954B38C6FC30}" presName="thickLine" presStyleLbl="alignNode1" presStyleIdx="2" presStyleCnt="4"/>
      <dgm:spPr/>
    </dgm:pt>
    <dgm:pt modelId="{DB11D9D4-46C3-44FF-A062-6398CC1CA063}" type="pres">
      <dgm:prSet presAssocID="{26970827-35EE-475E-A4F3-954B38C6FC30}" presName="horz1" presStyleCnt="0"/>
      <dgm:spPr/>
    </dgm:pt>
    <dgm:pt modelId="{504EAF93-A909-403C-86D8-F90D127A685D}" type="pres">
      <dgm:prSet presAssocID="{26970827-35EE-475E-A4F3-954B38C6FC30}" presName="tx1" presStyleLbl="revTx" presStyleIdx="2" presStyleCnt="4"/>
      <dgm:spPr/>
    </dgm:pt>
    <dgm:pt modelId="{6A17113D-666C-4599-A77F-69115361D428}" type="pres">
      <dgm:prSet presAssocID="{26970827-35EE-475E-A4F3-954B38C6FC30}" presName="vert1" presStyleCnt="0"/>
      <dgm:spPr/>
    </dgm:pt>
    <dgm:pt modelId="{048F7D8B-BB50-4983-9B59-7438E4613964}" type="pres">
      <dgm:prSet presAssocID="{32A5A913-275B-457F-9CFC-226157D9381B}" presName="thickLine" presStyleLbl="alignNode1" presStyleIdx="3" presStyleCnt="4"/>
      <dgm:spPr/>
    </dgm:pt>
    <dgm:pt modelId="{10DF6941-4D8E-4726-B51C-6029B118D58D}" type="pres">
      <dgm:prSet presAssocID="{32A5A913-275B-457F-9CFC-226157D9381B}" presName="horz1" presStyleCnt="0"/>
      <dgm:spPr/>
    </dgm:pt>
    <dgm:pt modelId="{9E7EFA5B-8AAA-46D7-98FD-45A73485090B}" type="pres">
      <dgm:prSet presAssocID="{32A5A913-275B-457F-9CFC-226157D9381B}" presName="tx1" presStyleLbl="revTx" presStyleIdx="3" presStyleCnt="4"/>
      <dgm:spPr/>
    </dgm:pt>
    <dgm:pt modelId="{6FCBFA65-56F9-4B2F-9E6B-D22E752C1BA3}" type="pres">
      <dgm:prSet presAssocID="{32A5A913-275B-457F-9CFC-226157D9381B}" presName="vert1" presStyleCnt="0"/>
      <dgm:spPr/>
    </dgm:pt>
  </dgm:ptLst>
  <dgm:cxnLst>
    <dgm:cxn modelId="{43B1C933-DCE6-4526-AD29-3A0F5BE7645C}" srcId="{EAA82AA0-C8E5-4DDF-B541-C1DCC9341970}" destId="{26970827-35EE-475E-A4F3-954B38C6FC30}" srcOrd="2" destOrd="0" parTransId="{AFA7D14C-053E-4294-86C5-8350556E39C8}" sibTransId="{9F8C4680-F551-43BE-B6C9-E572F0649E7B}"/>
    <dgm:cxn modelId="{D5A7C760-38F8-4524-8FC9-23442528F1FE}" type="presOf" srcId="{672F17B7-3D40-41BA-97C7-3730B699F9DD}" destId="{29E9F5AA-89B6-4CA7-9F88-334F567F1F0F}" srcOrd="0" destOrd="0" presId="urn:microsoft.com/office/officeart/2008/layout/LinedList"/>
    <dgm:cxn modelId="{24BFB244-607C-4BDC-A337-AECDB00D6D01}" type="presOf" srcId="{EAA82AA0-C8E5-4DDF-B541-C1DCC9341970}" destId="{DD970E2D-537C-4E78-8E20-B8B6F249186F}" srcOrd="0" destOrd="0" presId="urn:microsoft.com/office/officeart/2008/layout/LinedList"/>
    <dgm:cxn modelId="{3993FE69-EEBE-4794-8ED4-CC2A57C087AB}" type="presOf" srcId="{26970827-35EE-475E-A4F3-954B38C6FC30}" destId="{504EAF93-A909-403C-86D8-F90D127A685D}" srcOrd="0" destOrd="0" presId="urn:microsoft.com/office/officeart/2008/layout/LinedList"/>
    <dgm:cxn modelId="{1F7D244F-188B-4179-93FC-132126589023}" srcId="{EAA82AA0-C8E5-4DDF-B541-C1DCC9341970}" destId="{672F17B7-3D40-41BA-97C7-3730B699F9DD}" srcOrd="1" destOrd="0" parTransId="{4CFDCFC9-6B2D-4A59-A7B2-3548C04CE971}" sibTransId="{8B0687AA-252C-41F4-BF5E-64516E26E2E9}"/>
    <dgm:cxn modelId="{EB7E2482-DF76-4DA6-9E9C-1EE170B4A9EF}" type="presOf" srcId="{2D4E6B0C-F289-44AD-9FF9-D743EB9EEA28}" destId="{D74CC6BB-09BF-4A59-8524-89871418604F}" srcOrd="0" destOrd="0" presId="urn:microsoft.com/office/officeart/2008/layout/LinedList"/>
    <dgm:cxn modelId="{C4884BA9-A456-4DC7-9CEE-5E73FC2E53F8}" srcId="{EAA82AA0-C8E5-4DDF-B541-C1DCC9341970}" destId="{2D4E6B0C-F289-44AD-9FF9-D743EB9EEA28}" srcOrd="0" destOrd="0" parTransId="{93402806-9088-42FC-8BF6-D9985E018C82}" sibTransId="{BC66A8D3-0327-4E19-8E32-96A031D9446B}"/>
    <dgm:cxn modelId="{FFFA1CAB-F696-433D-9EC1-511D2D7B40CF}" type="presOf" srcId="{32A5A913-275B-457F-9CFC-226157D9381B}" destId="{9E7EFA5B-8AAA-46D7-98FD-45A73485090B}" srcOrd="0" destOrd="0" presId="urn:microsoft.com/office/officeart/2008/layout/LinedList"/>
    <dgm:cxn modelId="{3C5D5EE4-5701-4FEA-ADF8-B177815AB128}" srcId="{EAA82AA0-C8E5-4DDF-B541-C1DCC9341970}" destId="{32A5A913-275B-457F-9CFC-226157D9381B}" srcOrd="3" destOrd="0" parTransId="{B1FD0F22-FFF6-4AAD-8DC2-E846CBF29354}" sibTransId="{2683A539-86F2-4415-A259-5F7ACA2D8CEF}"/>
    <dgm:cxn modelId="{CDA5A4EA-FC61-4BCB-95ED-ADDB0D6F84B1}" type="presParOf" srcId="{DD970E2D-537C-4E78-8E20-B8B6F249186F}" destId="{FAE03A38-B551-416C-A598-20AAA812D7FE}" srcOrd="0" destOrd="0" presId="urn:microsoft.com/office/officeart/2008/layout/LinedList"/>
    <dgm:cxn modelId="{2163744F-6190-44A7-9A40-0D386B8CFCEC}" type="presParOf" srcId="{DD970E2D-537C-4E78-8E20-B8B6F249186F}" destId="{0991FF28-17E7-432F-8701-AE5E5FEDF5D2}" srcOrd="1" destOrd="0" presId="urn:microsoft.com/office/officeart/2008/layout/LinedList"/>
    <dgm:cxn modelId="{648CE9B9-2AA5-49B7-9602-B4574C5E7671}" type="presParOf" srcId="{0991FF28-17E7-432F-8701-AE5E5FEDF5D2}" destId="{D74CC6BB-09BF-4A59-8524-89871418604F}" srcOrd="0" destOrd="0" presId="urn:microsoft.com/office/officeart/2008/layout/LinedList"/>
    <dgm:cxn modelId="{669A3A60-FB94-4618-976E-64D86ABE6BFA}" type="presParOf" srcId="{0991FF28-17E7-432F-8701-AE5E5FEDF5D2}" destId="{378F7D2B-8D48-4F8F-95CD-A7C6C281D274}" srcOrd="1" destOrd="0" presId="urn:microsoft.com/office/officeart/2008/layout/LinedList"/>
    <dgm:cxn modelId="{7B7FDC48-96E3-419C-A53E-B0044944D86B}" type="presParOf" srcId="{DD970E2D-537C-4E78-8E20-B8B6F249186F}" destId="{87B4869E-0564-40F4-A958-99F1C7E12994}" srcOrd="2" destOrd="0" presId="urn:microsoft.com/office/officeart/2008/layout/LinedList"/>
    <dgm:cxn modelId="{76E3AB9A-51C0-4FAA-BD16-D9D91EF916A5}" type="presParOf" srcId="{DD970E2D-537C-4E78-8E20-B8B6F249186F}" destId="{022C6185-322A-4972-B95E-0CC173B2B28C}" srcOrd="3" destOrd="0" presId="urn:microsoft.com/office/officeart/2008/layout/LinedList"/>
    <dgm:cxn modelId="{8AA57D93-8ABE-4FD3-847A-B5D4D2275F1D}" type="presParOf" srcId="{022C6185-322A-4972-B95E-0CC173B2B28C}" destId="{29E9F5AA-89B6-4CA7-9F88-334F567F1F0F}" srcOrd="0" destOrd="0" presId="urn:microsoft.com/office/officeart/2008/layout/LinedList"/>
    <dgm:cxn modelId="{2AD58660-A2A6-4BAE-BACE-98C20D40488F}" type="presParOf" srcId="{022C6185-322A-4972-B95E-0CC173B2B28C}" destId="{464AF740-A95F-4F04-B7F5-4A04C5759C65}" srcOrd="1" destOrd="0" presId="urn:microsoft.com/office/officeart/2008/layout/LinedList"/>
    <dgm:cxn modelId="{CABB286A-ACD3-4054-BE72-B1136F7A92E3}" type="presParOf" srcId="{DD970E2D-537C-4E78-8E20-B8B6F249186F}" destId="{AC4756A3-62F0-498D-B464-1BF248D42734}" srcOrd="4" destOrd="0" presId="urn:microsoft.com/office/officeart/2008/layout/LinedList"/>
    <dgm:cxn modelId="{5FC413EA-2652-4195-8195-B5E8D486CE67}" type="presParOf" srcId="{DD970E2D-537C-4E78-8E20-B8B6F249186F}" destId="{DB11D9D4-46C3-44FF-A062-6398CC1CA063}" srcOrd="5" destOrd="0" presId="urn:microsoft.com/office/officeart/2008/layout/LinedList"/>
    <dgm:cxn modelId="{112063DB-214D-41D7-B4D6-54B45E9174A6}" type="presParOf" srcId="{DB11D9D4-46C3-44FF-A062-6398CC1CA063}" destId="{504EAF93-A909-403C-86D8-F90D127A685D}" srcOrd="0" destOrd="0" presId="urn:microsoft.com/office/officeart/2008/layout/LinedList"/>
    <dgm:cxn modelId="{9AAAF439-4D8D-45C7-8942-6C6A6FED2F11}" type="presParOf" srcId="{DB11D9D4-46C3-44FF-A062-6398CC1CA063}" destId="{6A17113D-666C-4599-A77F-69115361D428}" srcOrd="1" destOrd="0" presId="urn:microsoft.com/office/officeart/2008/layout/LinedList"/>
    <dgm:cxn modelId="{4F2856B1-42BA-47B7-B28C-F7A469C5D79E}" type="presParOf" srcId="{DD970E2D-537C-4E78-8E20-B8B6F249186F}" destId="{048F7D8B-BB50-4983-9B59-7438E4613964}" srcOrd="6" destOrd="0" presId="urn:microsoft.com/office/officeart/2008/layout/LinedList"/>
    <dgm:cxn modelId="{BB3DA532-6302-4831-8A68-6C66F4D7B944}" type="presParOf" srcId="{DD970E2D-537C-4E78-8E20-B8B6F249186F}" destId="{10DF6941-4D8E-4726-B51C-6029B118D58D}" srcOrd="7" destOrd="0" presId="urn:microsoft.com/office/officeart/2008/layout/LinedList"/>
    <dgm:cxn modelId="{19EB61CB-8286-45CD-9C55-0BB937CE356D}" type="presParOf" srcId="{10DF6941-4D8E-4726-B51C-6029B118D58D}" destId="{9E7EFA5B-8AAA-46D7-98FD-45A73485090B}" srcOrd="0" destOrd="0" presId="urn:microsoft.com/office/officeart/2008/layout/LinedList"/>
    <dgm:cxn modelId="{6744593E-F37F-48EB-A2FA-C50CF4CB434F}" type="presParOf" srcId="{10DF6941-4D8E-4726-B51C-6029B118D58D}" destId="{6FCBFA65-56F9-4B2F-9E6B-D22E752C1BA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D093BD-C46D-4C67-AC33-677EF7E19CD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20B9A28-EAB6-4D66-9D14-B66901B12B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Licitud y transparencia → bases jurídicas e información clara</a:t>
          </a:r>
        </a:p>
      </dgm:t>
    </dgm:pt>
    <dgm:pt modelId="{5C8B7D84-42BB-4360-A558-AC52C8776C5E}" type="parTrans" cxnId="{8DC2474B-5AF4-4875-A222-C5ABFBAE11E4}">
      <dgm:prSet/>
      <dgm:spPr/>
      <dgm:t>
        <a:bodyPr/>
        <a:lstStyle/>
        <a:p>
          <a:endParaRPr lang="en-US" sz="1400" b="1"/>
        </a:p>
      </dgm:t>
    </dgm:pt>
    <dgm:pt modelId="{731F1E49-6A4C-4581-BB16-0A52DD17C68F}" type="sibTrans" cxnId="{8DC2474B-5AF4-4875-A222-C5ABFBAE11E4}">
      <dgm:prSet/>
      <dgm:spPr/>
      <dgm:t>
        <a:bodyPr/>
        <a:lstStyle/>
        <a:p>
          <a:endParaRPr lang="en-US" b="1"/>
        </a:p>
      </dgm:t>
    </dgm:pt>
    <dgm:pt modelId="{5D1E942C-919E-42A1-A043-4AA2090C0F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Finalidad y minimización → solo lo necesario</a:t>
          </a:r>
        </a:p>
      </dgm:t>
    </dgm:pt>
    <dgm:pt modelId="{5DC33013-22E3-4CA5-ACD7-23A9219F2066}" type="parTrans" cxnId="{1C99FF45-D2F4-41E1-835C-4FF98D320BBF}">
      <dgm:prSet/>
      <dgm:spPr/>
      <dgm:t>
        <a:bodyPr/>
        <a:lstStyle/>
        <a:p>
          <a:endParaRPr lang="en-US" sz="1400" b="1"/>
        </a:p>
      </dgm:t>
    </dgm:pt>
    <dgm:pt modelId="{2AF5F9A8-3803-421F-880E-1EB42CE04983}" type="sibTrans" cxnId="{1C99FF45-D2F4-41E1-835C-4FF98D320BBF}">
      <dgm:prSet/>
      <dgm:spPr/>
      <dgm:t>
        <a:bodyPr/>
        <a:lstStyle/>
        <a:p>
          <a:endParaRPr lang="en-US" b="1"/>
        </a:p>
      </dgm:t>
    </dgm:pt>
    <dgm:pt modelId="{60B68931-C136-4D26-95E4-09A28662C7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Exactitud y limitación del plazo → calidad y retención</a:t>
          </a:r>
        </a:p>
      </dgm:t>
    </dgm:pt>
    <dgm:pt modelId="{945FF6DB-2520-42AE-9CEF-3825E2A07BCF}" type="parTrans" cxnId="{A55D01B3-7D94-4945-AF34-970604EF7F40}">
      <dgm:prSet/>
      <dgm:spPr/>
      <dgm:t>
        <a:bodyPr/>
        <a:lstStyle/>
        <a:p>
          <a:endParaRPr lang="en-US" sz="1400" b="1"/>
        </a:p>
      </dgm:t>
    </dgm:pt>
    <dgm:pt modelId="{8516ECFE-2CFD-4B49-869C-47F7546B923D}" type="sibTrans" cxnId="{A55D01B3-7D94-4945-AF34-970604EF7F40}">
      <dgm:prSet/>
      <dgm:spPr/>
      <dgm:t>
        <a:bodyPr/>
        <a:lstStyle/>
        <a:p>
          <a:endParaRPr lang="en-US" b="1"/>
        </a:p>
      </dgm:t>
    </dgm:pt>
    <dgm:pt modelId="{C27A42CB-BEAD-46E6-9220-C162F9A1BA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Integridad/confidencialidad y responsabilidad proactiva</a:t>
          </a:r>
        </a:p>
      </dgm:t>
    </dgm:pt>
    <dgm:pt modelId="{C088BEA6-B21C-449A-AE9C-BA2E76D9D0D9}" type="parTrans" cxnId="{A7CAEFD6-2491-46CD-8115-BC0614D62C9B}">
      <dgm:prSet/>
      <dgm:spPr/>
      <dgm:t>
        <a:bodyPr/>
        <a:lstStyle/>
        <a:p>
          <a:endParaRPr lang="en-US" sz="1400" b="1"/>
        </a:p>
      </dgm:t>
    </dgm:pt>
    <dgm:pt modelId="{7B488CBA-3047-4E77-8A6C-81F7199C12A2}" type="sibTrans" cxnId="{A7CAEFD6-2491-46CD-8115-BC0614D62C9B}">
      <dgm:prSet/>
      <dgm:spPr/>
      <dgm:t>
        <a:bodyPr/>
        <a:lstStyle/>
        <a:p>
          <a:endParaRPr lang="en-US" b="1"/>
        </a:p>
      </dgm:t>
    </dgm:pt>
    <dgm:pt modelId="{40763CA9-8FC4-4A53-9750-1E1882755831}" type="pres">
      <dgm:prSet presAssocID="{88D093BD-C46D-4C67-AC33-677EF7E19CD2}" presName="root" presStyleCnt="0">
        <dgm:presLayoutVars>
          <dgm:dir/>
          <dgm:resizeHandles val="exact"/>
        </dgm:presLayoutVars>
      </dgm:prSet>
      <dgm:spPr/>
    </dgm:pt>
    <dgm:pt modelId="{E8EC196D-BE70-4201-8B0A-0A2988DEB352}" type="pres">
      <dgm:prSet presAssocID="{720B9A28-EAB6-4D66-9D14-B66901B12B81}" presName="compNode" presStyleCnt="0"/>
      <dgm:spPr/>
    </dgm:pt>
    <dgm:pt modelId="{27F05373-2D8A-4D4D-BEC9-1581ACDBF343}" type="pres">
      <dgm:prSet presAssocID="{720B9A28-EAB6-4D66-9D14-B66901B12B81}" presName="bgRect" presStyleLbl="bgShp" presStyleIdx="0" presStyleCnt="4"/>
      <dgm:spPr/>
    </dgm:pt>
    <dgm:pt modelId="{612C4C38-B5C9-40C5-8CC9-9A2925491FA2}" type="pres">
      <dgm:prSet presAssocID="{720B9A28-EAB6-4D66-9D14-B66901B12B8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e de datos"/>
        </a:ext>
      </dgm:extLst>
    </dgm:pt>
    <dgm:pt modelId="{B58C3C1E-DAF0-4ACA-9C32-052B7002A4EE}" type="pres">
      <dgm:prSet presAssocID="{720B9A28-EAB6-4D66-9D14-B66901B12B81}" presName="spaceRect" presStyleCnt="0"/>
      <dgm:spPr/>
    </dgm:pt>
    <dgm:pt modelId="{83C52DC9-951C-46F3-A0B8-8794CB0FEFAD}" type="pres">
      <dgm:prSet presAssocID="{720B9A28-EAB6-4D66-9D14-B66901B12B81}" presName="parTx" presStyleLbl="revTx" presStyleIdx="0" presStyleCnt="4">
        <dgm:presLayoutVars>
          <dgm:chMax val="0"/>
          <dgm:chPref val="0"/>
        </dgm:presLayoutVars>
      </dgm:prSet>
      <dgm:spPr/>
    </dgm:pt>
    <dgm:pt modelId="{8B68BB96-830B-4A7C-882E-CA84F43ED500}" type="pres">
      <dgm:prSet presAssocID="{731F1E49-6A4C-4581-BB16-0A52DD17C68F}" presName="sibTrans" presStyleCnt="0"/>
      <dgm:spPr/>
    </dgm:pt>
    <dgm:pt modelId="{8C67768A-D494-4EC3-A721-0A296CC1F919}" type="pres">
      <dgm:prSet presAssocID="{5D1E942C-919E-42A1-A043-4AA2090C0F64}" presName="compNode" presStyleCnt="0"/>
      <dgm:spPr/>
    </dgm:pt>
    <dgm:pt modelId="{F4259CCB-1ED2-4115-8198-8B5C27D08C57}" type="pres">
      <dgm:prSet presAssocID="{5D1E942C-919E-42A1-A043-4AA2090C0F64}" presName="bgRect" presStyleLbl="bgShp" presStyleIdx="1" presStyleCnt="4"/>
      <dgm:spPr/>
    </dgm:pt>
    <dgm:pt modelId="{DD046F4A-C085-48C2-B19F-CFB88B8671E7}" type="pres">
      <dgm:prSet presAssocID="{5D1E942C-919E-42A1-A043-4AA2090C0F6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07DE7758-33F4-46B3-82A6-DCD45B0CABAC}" type="pres">
      <dgm:prSet presAssocID="{5D1E942C-919E-42A1-A043-4AA2090C0F64}" presName="spaceRect" presStyleCnt="0"/>
      <dgm:spPr/>
    </dgm:pt>
    <dgm:pt modelId="{07CBBAAF-0B06-471F-B6C9-BB7EBC6C6463}" type="pres">
      <dgm:prSet presAssocID="{5D1E942C-919E-42A1-A043-4AA2090C0F64}" presName="parTx" presStyleLbl="revTx" presStyleIdx="1" presStyleCnt="4">
        <dgm:presLayoutVars>
          <dgm:chMax val="0"/>
          <dgm:chPref val="0"/>
        </dgm:presLayoutVars>
      </dgm:prSet>
      <dgm:spPr/>
    </dgm:pt>
    <dgm:pt modelId="{0588EA83-284E-449B-8804-5054FF1C0120}" type="pres">
      <dgm:prSet presAssocID="{2AF5F9A8-3803-421F-880E-1EB42CE04983}" presName="sibTrans" presStyleCnt="0"/>
      <dgm:spPr/>
    </dgm:pt>
    <dgm:pt modelId="{02C4F11A-AA92-40B0-93E1-38DDA9924EB5}" type="pres">
      <dgm:prSet presAssocID="{60B68931-C136-4D26-95E4-09A28662C72A}" presName="compNode" presStyleCnt="0"/>
      <dgm:spPr/>
    </dgm:pt>
    <dgm:pt modelId="{584FC178-EDD6-48A0-AD9C-9B7A53BC1AE9}" type="pres">
      <dgm:prSet presAssocID="{60B68931-C136-4D26-95E4-09A28662C72A}" presName="bgRect" presStyleLbl="bgShp" presStyleIdx="2" presStyleCnt="4"/>
      <dgm:spPr/>
    </dgm:pt>
    <dgm:pt modelId="{4F54CB7E-BEF7-4A93-8ADA-CA68E7215F07}" type="pres">
      <dgm:prSet presAssocID="{60B68931-C136-4D26-95E4-09A28662C72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299B6FBD-BD4B-4B84-866C-9E399FB2DF72}" type="pres">
      <dgm:prSet presAssocID="{60B68931-C136-4D26-95E4-09A28662C72A}" presName="spaceRect" presStyleCnt="0"/>
      <dgm:spPr/>
    </dgm:pt>
    <dgm:pt modelId="{EC9C2383-93BC-4E8A-8C31-DD5522C4FED3}" type="pres">
      <dgm:prSet presAssocID="{60B68931-C136-4D26-95E4-09A28662C72A}" presName="parTx" presStyleLbl="revTx" presStyleIdx="2" presStyleCnt="4">
        <dgm:presLayoutVars>
          <dgm:chMax val="0"/>
          <dgm:chPref val="0"/>
        </dgm:presLayoutVars>
      </dgm:prSet>
      <dgm:spPr/>
    </dgm:pt>
    <dgm:pt modelId="{A2A8CB01-67A7-4CB8-9E89-9057F9E87465}" type="pres">
      <dgm:prSet presAssocID="{8516ECFE-2CFD-4B49-869C-47F7546B923D}" presName="sibTrans" presStyleCnt="0"/>
      <dgm:spPr/>
    </dgm:pt>
    <dgm:pt modelId="{17FEF4F0-5634-481C-8C0E-839BE45C8A9B}" type="pres">
      <dgm:prSet presAssocID="{C27A42CB-BEAD-46E6-9220-C162F9A1BA22}" presName="compNode" presStyleCnt="0"/>
      <dgm:spPr/>
    </dgm:pt>
    <dgm:pt modelId="{2AA3ED9B-F777-4308-A175-72A9195829BF}" type="pres">
      <dgm:prSet presAssocID="{C27A42CB-BEAD-46E6-9220-C162F9A1BA22}" presName="bgRect" presStyleLbl="bgShp" presStyleIdx="3" presStyleCnt="4"/>
      <dgm:spPr/>
    </dgm:pt>
    <dgm:pt modelId="{F4394B6F-211B-4349-8179-B243B8D062E4}" type="pres">
      <dgm:prSet presAssocID="{C27A42CB-BEAD-46E6-9220-C162F9A1BA2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retón de manos"/>
        </a:ext>
      </dgm:extLst>
    </dgm:pt>
    <dgm:pt modelId="{5C520FB7-9604-4C1F-8D78-0B37D75E1C28}" type="pres">
      <dgm:prSet presAssocID="{C27A42CB-BEAD-46E6-9220-C162F9A1BA22}" presName="spaceRect" presStyleCnt="0"/>
      <dgm:spPr/>
    </dgm:pt>
    <dgm:pt modelId="{E18A04F9-26FC-4ACE-BC6C-F517711F4DE4}" type="pres">
      <dgm:prSet presAssocID="{C27A42CB-BEAD-46E6-9220-C162F9A1BA2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B742A1B-4BE0-4DE7-A55B-834747ADA794}" type="presOf" srcId="{720B9A28-EAB6-4D66-9D14-B66901B12B81}" destId="{83C52DC9-951C-46F3-A0B8-8794CB0FEFAD}" srcOrd="0" destOrd="0" presId="urn:microsoft.com/office/officeart/2018/2/layout/IconVerticalSolidList"/>
    <dgm:cxn modelId="{1C99FF45-D2F4-41E1-835C-4FF98D320BBF}" srcId="{88D093BD-C46D-4C67-AC33-677EF7E19CD2}" destId="{5D1E942C-919E-42A1-A043-4AA2090C0F64}" srcOrd="1" destOrd="0" parTransId="{5DC33013-22E3-4CA5-ACD7-23A9219F2066}" sibTransId="{2AF5F9A8-3803-421F-880E-1EB42CE04983}"/>
    <dgm:cxn modelId="{8DC2474B-5AF4-4875-A222-C5ABFBAE11E4}" srcId="{88D093BD-C46D-4C67-AC33-677EF7E19CD2}" destId="{720B9A28-EAB6-4D66-9D14-B66901B12B81}" srcOrd="0" destOrd="0" parTransId="{5C8B7D84-42BB-4360-A558-AC52C8776C5E}" sibTransId="{731F1E49-6A4C-4581-BB16-0A52DD17C68F}"/>
    <dgm:cxn modelId="{B8898480-D5C3-4530-A1C9-333FF081941D}" type="presOf" srcId="{88D093BD-C46D-4C67-AC33-677EF7E19CD2}" destId="{40763CA9-8FC4-4A53-9750-1E1882755831}" srcOrd="0" destOrd="0" presId="urn:microsoft.com/office/officeart/2018/2/layout/IconVerticalSolidList"/>
    <dgm:cxn modelId="{C2162F8A-005F-48E0-B4A3-0466A84DC958}" type="presOf" srcId="{C27A42CB-BEAD-46E6-9220-C162F9A1BA22}" destId="{E18A04F9-26FC-4ACE-BC6C-F517711F4DE4}" srcOrd="0" destOrd="0" presId="urn:microsoft.com/office/officeart/2018/2/layout/IconVerticalSolidList"/>
    <dgm:cxn modelId="{4B6DE6B0-BAE6-435D-A667-E8FC8AFA7214}" type="presOf" srcId="{5D1E942C-919E-42A1-A043-4AA2090C0F64}" destId="{07CBBAAF-0B06-471F-B6C9-BB7EBC6C6463}" srcOrd="0" destOrd="0" presId="urn:microsoft.com/office/officeart/2018/2/layout/IconVerticalSolidList"/>
    <dgm:cxn modelId="{A55D01B3-7D94-4945-AF34-970604EF7F40}" srcId="{88D093BD-C46D-4C67-AC33-677EF7E19CD2}" destId="{60B68931-C136-4D26-95E4-09A28662C72A}" srcOrd="2" destOrd="0" parTransId="{945FF6DB-2520-42AE-9CEF-3825E2A07BCF}" sibTransId="{8516ECFE-2CFD-4B49-869C-47F7546B923D}"/>
    <dgm:cxn modelId="{A7CAEFD6-2491-46CD-8115-BC0614D62C9B}" srcId="{88D093BD-C46D-4C67-AC33-677EF7E19CD2}" destId="{C27A42CB-BEAD-46E6-9220-C162F9A1BA22}" srcOrd="3" destOrd="0" parTransId="{C088BEA6-B21C-449A-AE9C-BA2E76D9D0D9}" sibTransId="{7B488CBA-3047-4E77-8A6C-81F7199C12A2}"/>
    <dgm:cxn modelId="{C310B6ED-E5BE-4175-BE95-93849FDF025C}" type="presOf" srcId="{60B68931-C136-4D26-95E4-09A28662C72A}" destId="{EC9C2383-93BC-4E8A-8C31-DD5522C4FED3}" srcOrd="0" destOrd="0" presId="urn:microsoft.com/office/officeart/2018/2/layout/IconVerticalSolidList"/>
    <dgm:cxn modelId="{1BF763D7-65B8-4D4F-88E0-A04B767E5FF7}" type="presParOf" srcId="{40763CA9-8FC4-4A53-9750-1E1882755831}" destId="{E8EC196D-BE70-4201-8B0A-0A2988DEB352}" srcOrd="0" destOrd="0" presId="urn:microsoft.com/office/officeart/2018/2/layout/IconVerticalSolidList"/>
    <dgm:cxn modelId="{738C2076-C8E3-4246-AC8A-64131BF0C6DE}" type="presParOf" srcId="{E8EC196D-BE70-4201-8B0A-0A2988DEB352}" destId="{27F05373-2D8A-4D4D-BEC9-1581ACDBF343}" srcOrd="0" destOrd="0" presId="urn:microsoft.com/office/officeart/2018/2/layout/IconVerticalSolidList"/>
    <dgm:cxn modelId="{87BC4F56-F0BC-4537-9DD0-DFD1DD46DCDE}" type="presParOf" srcId="{E8EC196D-BE70-4201-8B0A-0A2988DEB352}" destId="{612C4C38-B5C9-40C5-8CC9-9A2925491FA2}" srcOrd="1" destOrd="0" presId="urn:microsoft.com/office/officeart/2018/2/layout/IconVerticalSolidList"/>
    <dgm:cxn modelId="{FB1761EA-6BCA-4DFB-9E49-E96970732BE7}" type="presParOf" srcId="{E8EC196D-BE70-4201-8B0A-0A2988DEB352}" destId="{B58C3C1E-DAF0-4ACA-9C32-052B7002A4EE}" srcOrd="2" destOrd="0" presId="urn:microsoft.com/office/officeart/2018/2/layout/IconVerticalSolidList"/>
    <dgm:cxn modelId="{3F054CAB-B537-49B2-B5BE-3F5188339E24}" type="presParOf" srcId="{E8EC196D-BE70-4201-8B0A-0A2988DEB352}" destId="{83C52DC9-951C-46F3-A0B8-8794CB0FEFAD}" srcOrd="3" destOrd="0" presId="urn:microsoft.com/office/officeart/2018/2/layout/IconVerticalSolidList"/>
    <dgm:cxn modelId="{14619EB6-90C1-4800-AEA7-C3D2782EE708}" type="presParOf" srcId="{40763CA9-8FC4-4A53-9750-1E1882755831}" destId="{8B68BB96-830B-4A7C-882E-CA84F43ED500}" srcOrd="1" destOrd="0" presId="urn:microsoft.com/office/officeart/2018/2/layout/IconVerticalSolidList"/>
    <dgm:cxn modelId="{FBA084AB-3C9D-499C-B622-CE1294F4563F}" type="presParOf" srcId="{40763CA9-8FC4-4A53-9750-1E1882755831}" destId="{8C67768A-D494-4EC3-A721-0A296CC1F919}" srcOrd="2" destOrd="0" presId="urn:microsoft.com/office/officeart/2018/2/layout/IconVerticalSolidList"/>
    <dgm:cxn modelId="{94B65322-7363-4319-81CE-9007DBB70C56}" type="presParOf" srcId="{8C67768A-D494-4EC3-A721-0A296CC1F919}" destId="{F4259CCB-1ED2-4115-8198-8B5C27D08C57}" srcOrd="0" destOrd="0" presId="urn:microsoft.com/office/officeart/2018/2/layout/IconVerticalSolidList"/>
    <dgm:cxn modelId="{9B2C0167-8132-4873-B6DB-ACFE60F13786}" type="presParOf" srcId="{8C67768A-D494-4EC3-A721-0A296CC1F919}" destId="{DD046F4A-C085-48C2-B19F-CFB88B8671E7}" srcOrd="1" destOrd="0" presId="urn:microsoft.com/office/officeart/2018/2/layout/IconVerticalSolidList"/>
    <dgm:cxn modelId="{D7C56613-22CC-4570-B703-DF53C393886C}" type="presParOf" srcId="{8C67768A-D494-4EC3-A721-0A296CC1F919}" destId="{07DE7758-33F4-46B3-82A6-DCD45B0CABAC}" srcOrd="2" destOrd="0" presId="urn:microsoft.com/office/officeart/2018/2/layout/IconVerticalSolidList"/>
    <dgm:cxn modelId="{1843138E-A4EE-4AAD-9816-86B00714E52F}" type="presParOf" srcId="{8C67768A-D494-4EC3-A721-0A296CC1F919}" destId="{07CBBAAF-0B06-471F-B6C9-BB7EBC6C6463}" srcOrd="3" destOrd="0" presId="urn:microsoft.com/office/officeart/2018/2/layout/IconVerticalSolidList"/>
    <dgm:cxn modelId="{A56B8848-7705-4392-9207-21B912E221CA}" type="presParOf" srcId="{40763CA9-8FC4-4A53-9750-1E1882755831}" destId="{0588EA83-284E-449B-8804-5054FF1C0120}" srcOrd="3" destOrd="0" presId="urn:microsoft.com/office/officeart/2018/2/layout/IconVerticalSolidList"/>
    <dgm:cxn modelId="{4EA95E79-BF95-47AB-9955-25914014F987}" type="presParOf" srcId="{40763CA9-8FC4-4A53-9750-1E1882755831}" destId="{02C4F11A-AA92-40B0-93E1-38DDA9924EB5}" srcOrd="4" destOrd="0" presId="urn:microsoft.com/office/officeart/2018/2/layout/IconVerticalSolidList"/>
    <dgm:cxn modelId="{0AA437FD-DBA1-436A-9A04-BD17C97350E1}" type="presParOf" srcId="{02C4F11A-AA92-40B0-93E1-38DDA9924EB5}" destId="{584FC178-EDD6-48A0-AD9C-9B7A53BC1AE9}" srcOrd="0" destOrd="0" presId="urn:microsoft.com/office/officeart/2018/2/layout/IconVerticalSolidList"/>
    <dgm:cxn modelId="{03CC524C-815B-49B8-8E83-D55E848EC6DC}" type="presParOf" srcId="{02C4F11A-AA92-40B0-93E1-38DDA9924EB5}" destId="{4F54CB7E-BEF7-4A93-8ADA-CA68E7215F07}" srcOrd="1" destOrd="0" presId="urn:microsoft.com/office/officeart/2018/2/layout/IconVerticalSolidList"/>
    <dgm:cxn modelId="{CD189F7C-9144-4A71-A7AC-275DBB563EA8}" type="presParOf" srcId="{02C4F11A-AA92-40B0-93E1-38DDA9924EB5}" destId="{299B6FBD-BD4B-4B84-866C-9E399FB2DF72}" srcOrd="2" destOrd="0" presId="urn:microsoft.com/office/officeart/2018/2/layout/IconVerticalSolidList"/>
    <dgm:cxn modelId="{3B3B283E-3515-48A5-AAF6-792B2A4D394B}" type="presParOf" srcId="{02C4F11A-AA92-40B0-93E1-38DDA9924EB5}" destId="{EC9C2383-93BC-4E8A-8C31-DD5522C4FED3}" srcOrd="3" destOrd="0" presId="urn:microsoft.com/office/officeart/2018/2/layout/IconVerticalSolidList"/>
    <dgm:cxn modelId="{B664EAA3-22CE-41D2-A2FC-7E522F123555}" type="presParOf" srcId="{40763CA9-8FC4-4A53-9750-1E1882755831}" destId="{A2A8CB01-67A7-4CB8-9E89-9057F9E87465}" srcOrd="5" destOrd="0" presId="urn:microsoft.com/office/officeart/2018/2/layout/IconVerticalSolidList"/>
    <dgm:cxn modelId="{58BC0545-B936-4A11-BF71-B0661D926F9F}" type="presParOf" srcId="{40763CA9-8FC4-4A53-9750-1E1882755831}" destId="{17FEF4F0-5634-481C-8C0E-839BE45C8A9B}" srcOrd="6" destOrd="0" presId="urn:microsoft.com/office/officeart/2018/2/layout/IconVerticalSolidList"/>
    <dgm:cxn modelId="{F170F729-7753-4D83-BCB0-8F28B7771AC8}" type="presParOf" srcId="{17FEF4F0-5634-481C-8C0E-839BE45C8A9B}" destId="{2AA3ED9B-F777-4308-A175-72A9195829BF}" srcOrd="0" destOrd="0" presId="urn:microsoft.com/office/officeart/2018/2/layout/IconVerticalSolidList"/>
    <dgm:cxn modelId="{C8D79A63-F155-4818-AFCD-433B21B5D01B}" type="presParOf" srcId="{17FEF4F0-5634-481C-8C0E-839BE45C8A9B}" destId="{F4394B6F-211B-4349-8179-B243B8D062E4}" srcOrd="1" destOrd="0" presId="urn:microsoft.com/office/officeart/2018/2/layout/IconVerticalSolidList"/>
    <dgm:cxn modelId="{FF70E2A9-E472-4D93-AF6E-9814C21D6818}" type="presParOf" srcId="{17FEF4F0-5634-481C-8C0E-839BE45C8A9B}" destId="{5C520FB7-9604-4C1F-8D78-0B37D75E1C28}" srcOrd="2" destOrd="0" presId="urn:microsoft.com/office/officeart/2018/2/layout/IconVerticalSolidList"/>
    <dgm:cxn modelId="{3BB6E982-3178-4E60-A47C-803179D702D8}" type="presParOf" srcId="{17FEF4F0-5634-481C-8C0E-839BE45C8A9B}" destId="{E18A04F9-26FC-4ACE-BC6C-F517711F4D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77338B-74F2-499A-ABF8-3EB2D4A6167F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3299DC8-CBA8-4BAD-9755-F83326141C69}">
      <dgm:prSet/>
      <dgm:spPr/>
      <dgm:t>
        <a:bodyPr/>
        <a:lstStyle/>
        <a:p>
          <a:pPr algn="ctr"/>
          <a:r>
            <a:rPr lang="es-MX" b="1" i="0" dirty="0"/>
            <a:t>Ley N.º 8968 </a:t>
          </a:r>
          <a:endParaRPr lang="en-US" dirty="0"/>
        </a:p>
      </dgm:t>
    </dgm:pt>
    <dgm:pt modelId="{3013165C-3F49-48A6-A7B2-FBFA8EE9E9BA}" type="parTrans" cxnId="{8421E901-AD29-4FC0-8304-9C36BBFFF7C7}">
      <dgm:prSet/>
      <dgm:spPr/>
      <dgm:t>
        <a:bodyPr/>
        <a:lstStyle/>
        <a:p>
          <a:endParaRPr lang="en-US"/>
        </a:p>
      </dgm:t>
    </dgm:pt>
    <dgm:pt modelId="{F111C85E-7B55-45B9-94E7-B05A44690F50}" type="sibTrans" cxnId="{8421E901-AD29-4FC0-8304-9C36BBFFF7C7}">
      <dgm:prSet/>
      <dgm:spPr/>
      <dgm:t>
        <a:bodyPr/>
        <a:lstStyle/>
        <a:p>
          <a:endParaRPr lang="en-US"/>
        </a:p>
      </dgm:t>
    </dgm:pt>
    <dgm:pt modelId="{478E37CA-0D25-4094-A1F0-F3D54506D41F}">
      <dgm:prSet/>
      <dgm:spPr/>
      <dgm:t>
        <a:bodyPr/>
        <a:lstStyle/>
        <a:p>
          <a:r>
            <a:rPr lang="es-MX" b="1" i="0"/>
            <a:t>Art. 1 (Objetivo y fin):</a:t>
          </a:r>
          <a:r>
            <a:rPr lang="es-MX" b="0" i="0"/>
            <a:t> reconoce la autodeterminación informativa y protege el tratamiento manual o automatizado de datos. </a:t>
          </a:r>
          <a:endParaRPr lang="en-US"/>
        </a:p>
      </dgm:t>
    </dgm:pt>
    <dgm:pt modelId="{5D6387B5-2DB9-4E5C-9B22-DB48F6791588}" type="parTrans" cxnId="{06CCF6A2-D74D-4722-A08F-E8F994625B1E}">
      <dgm:prSet/>
      <dgm:spPr/>
      <dgm:t>
        <a:bodyPr/>
        <a:lstStyle/>
        <a:p>
          <a:endParaRPr lang="en-US"/>
        </a:p>
      </dgm:t>
    </dgm:pt>
    <dgm:pt modelId="{ADECEEC6-33B9-4E6D-94C2-B68C8094F8AB}" type="sibTrans" cxnId="{06CCF6A2-D74D-4722-A08F-E8F994625B1E}">
      <dgm:prSet/>
      <dgm:spPr/>
      <dgm:t>
        <a:bodyPr/>
        <a:lstStyle/>
        <a:p>
          <a:endParaRPr lang="en-US"/>
        </a:p>
      </dgm:t>
    </dgm:pt>
    <dgm:pt modelId="{BB161BD5-7077-42B6-9021-F021CA355622}">
      <dgm:prSet/>
      <dgm:spPr/>
      <dgm:t>
        <a:bodyPr/>
        <a:lstStyle/>
        <a:p>
          <a:r>
            <a:rPr lang="es-MX" b="1" i="0"/>
            <a:t>Art. 2 (Ámbito):</a:t>
          </a:r>
          <a:r>
            <a:rPr lang="es-MX" b="0" i="0"/>
            <a:t> aplica a bases públicas y privadas; excluye bases </a:t>
          </a:r>
          <a:r>
            <a:rPr lang="es-MX" b="1" i="0"/>
            <a:t>exclusivamente internas/personales</a:t>
          </a:r>
          <a:r>
            <a:rPr lang="es-MX" b="0" i="0"/>
            <a:t> si no se comercializan. </a:t>
          </a:r>
          <a:endParaRPr lang="en-US"/>
        </a:p>
      </dgm:t>
    </dgm:pt>
    <dgm:pt modelId="{8302D30A-CB23-4048-AF49-34670753A1B8}" type="parTrans" cxnId="{4765122E-2872-4177-B71F-9A07407FD5D0}">
      <dgm:prSet/>
      <dgm:spPr/>
      <dgm:t>
        <a:bodyPr/>
        <a:lstStyle/>
        <a:p>
          <a:endParaRPr lang="en-US"/>
        </a:p>
      </dgm:t>
    </dgm:pt>
    <dgm:pt modelId="{998479B6-C95F-4AC8-8CE1-16793355ACAA}" type="sibTrans" cxnId="{4765122E-2872-4177-B71F-9A07407FD5D0}">
      <dgm:prSet/>
      <dgm:spPr/>
      <dgm:t>
        <a:bodyPr/>
        <a:lstStyle/>
        <a:p>
          <a:endParaRPr lang="en-US"/>
        </a:p>
      </dgm:t>
    </dgm:pt>
    <dgm:pt modelId="{A187094D-1E18-4C12-8CFA-DA66B1C88AF1}">
      <dgm:prSet/>
      <dgm:spPr/>
      <dgm:t>
        <a:bodyPr/>
        <a:lstStyle/>
        <a:p>
          <a:r>
            <a:rPr lang="es-MX" b="1" i="0"/>
            <a:t>Art. 3 (Definiciones):</a:t>
          </a:r>
          <a:r>
            <a:rPr lang="es-MX" b="0" i="0"/>
            <a:t> “dato personal”, </a:t>
          </a:r>
          <a:r>
            <a:rPr lang="es-MX" b="1" i="0"/>
            <a:t>dato sensible</a:t>
          </a:r>
          <a:r>
            <a:rPr lang="es-MX" b="0" i="0"/>
            <a:t>, “responsable”, “tratamiento”, etc. Úsalo para fijar vocabulario. </a:t>
          </a:r>
          <a:endParaRPr lang="en-US"/>
        </a:p>
      </dgm:t>
    </dgm:pt>
    <dgm:pt modelId="{3AEE9096-4399-47D4-A6E1-C342067ECED6}" type="parTrans" cxnId="{7E81BA69-01A1-4469-AE8F-AD151260FB78}">
      <dgm:prSet/>
      <dgm:spPr/>
      <dgm:t>
        <a:bodyPr/>
        <a:lstStyle/>
        <a:p>
          <a:endParaRPr lang="en-US"/>
        </a:p>
      </dgm:t>
    </dgm:pt>
    <dgm:pt modelId="{9846CC54-2C7D-415F-8F12-4B5AD107F932}" type="sibTrans" cxnId="{7E81BA69-01A1-4469-AE8F-AD151260FB78}">
      <dgm:prSet/>
      <dgm:spPr/>
      <dgm:t>
        <a:bodyPr/>
        <a:lstStyle/>
        <a:p>
          <a:endParaRPr lang="en-US"/>
        </a:p>
      </dgm:t>
    </dgm:pt>
    <dgm:pt modelId="{C3A1B414-5EED-4C32-9FFB-283EF6FEDD7F}">
      <dgm:prSet/>
      <dgm:spPr/>
      <dgm:t>
        <a:bodyPr/>
        <a:lstStyle/>
        <a:p>
          <a:r>
            <a:rPr lang="es-MX" b="1" i="0"/>
            <a:t>Art. 4 (Autodeterminación informativa):</a:t>
          </a:r>
          <a:r>
            <a:rPr lang="es-MX" b="0" i="0"/>
            <a:t> derecho fundamental del titular. </a:t>
          </a:r>
          <a:endParaRPr lang="en-US"/>
        </a:p>
      </dgm:t>
    </dgm:pt>
    <dgm:pt modelId="{8F02A06B-E921-4F18-B1F7-727FB264ED66}" type="parTrans" cxnId="{30741782-50FF-47BC-939A-D25A2D4D943F}">
      <dgm:prSet/>
      <dgm:spPr/>
      <dgm:t>
        <a:bodyPr/>
        <a:lstStyle/>
        <a:p>
          <a:endParaRPr lang="en-US"/>
        </a:p>
      </dgm:t>
    </dgm:pt>
    <dgm:pt modelId="{4DF7AA1C-E655-45D8-BBE8-8FA7F075EA49}" type="sibTrans" cxnId="{30741782-50FF-47BC-939A-D25A2D4D943F}">
      <dgm:prSet/>
      <dgm:spPr/>
      <dgm:t>
        <a:bodyPr/>
        <a:lstStyle/>
        <a:p>
          <a:endParaRPr lang="en-US"/>
        </a:p>
      </dgm:t>
    </dgm:pt>
    <dgm:pt modelId="{3F973BE6-FFDD-4423-82A3-DDBA083AFA85}">
      <dgm:prSet/>
      <dgm:spPr/>
      <dgm:t>
        <a:bodyPr/>
        <a:lstStyle/>
        <a:p>
          <a:r>
            <a:rPr lang="es-MX" b="1" i="0"/>
            <a:t>Art. 5 (Consentimiento informado):</a:t>
          </a:r>
          <a:r>
            <a:rPr lang="es-MX" b="0" i="0"/>
            <a:t> deber de informar (8 ítems) y </a:t>
          </a:r>
          <a:r>
            <a:rPr lang="es-MX" b="1" i="0"/>
            <a:t>consentimiento expreso</a:t>
          </a:r>
          <a:r>
            <a:rPr lang="es-MX" b="0" i="0"/>
            <a:t>; prevé </a:t>
          </a:r>
          <a:r>
            <a:rPr lang="es-MX" b="1" i="0"/>
            <a:t>excepciones</a:t>
          </a:r>
          <a:r>
            <a:rPr lang="es-MX" b="0" i="0"/>
            <a:t> (orden judicial, datos de acceso público, mandato legal). </a:t>
          </a:r>
          <a:endParaRPr lang="en-US"/>
        </a:p>
      </dgm:t>
    </dgm:pt>
    <dgm:pt modelId="{923CB126-FAED-4DE7-A7B3-140DEC915F41}" type="parTrans" cxnId="{F6DDB1E1-9CF8-451D-89A2-FA2EB7A7FBB0}">
      <dgm:prSet/>
      <dgm:spPr/>
      <dgm:t>
        <a:bodyPr/>
        <a:lstStyle/>
        <a:p>
          <a:endParaRPr lang="en-US"/>
        </a:p>
      </dgm:t>
    </dgm:pt>
    <dgm:pt modelId="{C345362A-10D3-4A40-9B92-4CDC187A36E6}" type="sibTrans" cxnId="{F6DDB1E1-9CF8-451D-89A2-FA2EB7A7FBB0}">
      <dgm:prSet/>
      <dgm:spPr/>
      <dgm:t>
        <a:bodyPr/>
        <a:lstStyle/>
        <a:p>
          <a:endParaRPr lang="en-US"/>
        </a:p>
      </dgm:t>
    </dgm:pt>
    <dgm:pt modelId="{6805C6EB-D41F-4C35-A922-A0DD1FC423DA}">
      <dgm:prSet/>
      <dgm:spPr/>
      <dgm:t>
        <a:bodyPr/>
        <a:lstStyle/>
        <a:p>
          <a:r>
            <a:rPr lang="es-MX" b="1" i="0"/>
            <a:t>Art. 6 (Calidad de la información):</a:t>
          </a:r>
          <a:r>
            <a:rPr lang="es-MX" b="0" i="0"/>
            <a:t> actualidad, veracidad, exactitud, </a:t>
          </a:r>
          <a:r>
            <a:rPr lang="es-MX" b="1" i="0"/>
            <a:t>finalidad</a:t>
          </a:r>
          <a:r>
            <a:rPr lang="es-MX" b="0" i="0"/>
            <a:t> (incluye regla de conservación y desasociación). </a:t>
          </a:r>
          <a:endParaRPr lang="en-US"/>
        </a:p>
      </dgm:t>
    </dgm:pt>
    <dgm:pt modelId="{B95DB1C6-5203-46D7-8438-95C9A5DA82D7}" type="parTrans" cxnId="{CCB8C8B7-84C7-462D-9109-68A3F6B3A879}">
      <dgm:prSet/>
      <dgm:spPr/>
      <dgm:t>
        <a:bodyPr/>
        <a:lstStyle/>
        <a:p>
          <a:endParaRPr lang="en-US"/>
        </a:p>
      </dgm:t>
    </dgm:pt>
    <dgm:pt modelId="{2A4BF20F-ADDB-4A01-9ABB-4C78A5E486CA}" type="sibTrans" cxnId="{CCB8C8B7-84C7-462D-9109-68A3F6B3A879}">
      <dgm:prSet/>
      <dgm:spPr/>
      <dgm:t>
        <a:bodyPr/>
        <a:lstStyle/>
        <a:p>
          <a:endParaRPr lang="en-US"/>
        </a:p>
      </dgm:t>
    </dgm:pt>
    <dgm:pt modelId="{95A22B5B-3000-48C2-A5E4-8880AA811CA3}" type="pres">
      <dgm:prSet presAssocID="{AA77338B-74F2-499A-ABF8-3EB2D4A6167F}" presName="vert0" presStyleCnt="0">
        <dgm:presLayoutVars>
          <dgm:dir/>
          <dgm:animOne val="branch"/>
          <dgm:animLvl val="lvl"/>
        </dgm:presLayoutVars>
      </dgm:prSet>
      <dgm:spPr/>
    </dgm:pt>
    <dgm:pt modelId="{FAF1144D-3658-49AE-91D2-DFE985E1A732}" type="pres">
      <dgm:prSet presAssocID="{83299DC8-CBA8-4BAD-9755-F83326141C69}" presName="thickLine" presStyleLbl="alignNode1" presStyleIdx="0" presStyleCnt="1"/>
      <dgm:spPr/>
    </dgm:pt>
    <dgm:pt modelId="{D502C6E6-6735-4AD1-9983-E9F0C834BFBD}" type="pres">
      <dgm:prSet presAssocID="{83299DC8-CBA8-4BAD-9755-F83326141C69}" presName="horz1" presStyleCnt="0"/>
      <dgm:spPr/>
    </dgm:pt>
    <dgm:pt modelId="{62E4D854-EE25-44C9-9049-389C8DABFFE3}" type="pres">
      <dgm:prSet presAssocID="{83299DC8-CBA8-4BAD-9755-F83326141C69}" presName="tx1" presStyleLbl="revTx" presStyleIdx="0" presStyleCnt="7"/>
      <dgm:spPr/>
    </dgm:pt>
    <dgm:pt modelId="{1977600D-219F-4678-BDE3-8F3B3C658199}" type="pres">
      <dgm:prSet presAssocID="{83299DC8-CBA8-4BAD-9755-F83326141C69}" presName="vert1" presStyleCnt="0"/>
      <dgm:spPr/>
    </dgm:pt>
    <dgm:pt modelId="{B67A3785-5921-42D6-B935-77229E97A660}" type="pres">
      <dgm:prSet presAssocID="{478E37CA-0D25-4094-A1F0-F3D54506D41F}" presName="vertSpace2a" presStyleCnt="0"/>
      <dgm:spPr/>
    </dgm:pt>
    <dgm:pt modelId="{6F7CFA29-BA80-434F-9A74-140FA1D2C635}" type="pres">
      <dgm:prSet presAssocID="{478E37CA-0D25-4094-A1F0-F3D54506D41F}" presName="horz2" presStyleCnt="0"/>
      <dgm:spPr/>
    </dgm:pt>
    <dgm:pt modelId="{8856019D-3469-4E44-A4FB-76C5124203C1}" type="pres">
      <dgm:prSet presAssocID="{478E37CA-0D25-4094-A1F0-F3D54506D41F}" presName="horzSpace2" presStyleCnt="0"/>
      <dgm:spPr/>
    </dgm:pt>
    <dgm:pt modelId="{4ECA9CE0-92FD-4396-BB64-C8610EBCC558}" type="pres">
      <dgm:prSet presAssocID="{478E37CA-0D25-4094-A1F0-F3D54506D41F}" presName="tx2" presStyleLbl="revTx" presStyleIdx="1" presStyleCnt="7"/>
      <dgm:spPr/>
    </dgm:pt>
    <dgm:pt modelId="{7074636B-B57B-4BBC-B2C9-41F96FA955BB}" type="pres">
      <dgm:prSet presAssocID="{478E37CA-0D25-4094-A1F0-F3D54506D41F}" presName="vert2" presStyleCnt="0"/>
      <dgm:spPr/>
    </dgm:pt>
    <dgm:pt modelId="{F17BAC19-ABF4-4FC6-A411-D444F765F88D}" type="pres">
      <dgm:prSet presAssocID="{478E37CA-0D25-4094-A1F0-F3D54506D41F}" presName="thinLine2b" presStyleLbl="callout" presStyleIdx="0" presStyleCnt="6"/>
      <dgm:spPr/>
    </dgm:pt>
    <dgm:pt modelId="{2AA61E6F-C505-4DE3-8A49-26C14672E90A}" type="pres">
      <dgm:prSet presAssocID="{478E37CA-0D25-4094-A1F0-F3D54506D41F}" presName="vertSpace2b" presStyleCnt="0"/>
      <dgm:spPr/>
    </dgm:pt>
    <dgm:pt modelId="{41B4F11E-C03B-40C2-AB37-E81FAFFB5777}" type="pres">
      <dgm:prSet presAssocID="{BB161BD5-7077-42B6-9021-F021CA355622}" presName="horz2" presStyleCnt="0"/>
      <dgm:spPr/>
    </dgm:pt>
    <dgm:pt modelId="{68519FB5-6002-4E5F-B7AC-96BF819319BD}" type="pres">
      <dgm:prSet presAssocID="{BB161BD5-7077-42B6-9021-F021CA355622}" presName="horzSpace2" presStyleCnt="0"/>
      <dgm:spPr/>
    </dgm:pt>
    <dgm:pt modelId="{BC1A7929-7999-4A79-ADAF-A8E6C73CB782}" type="pres">
      <dgm:prSet presAssocID="{BB161BD5-7077-42B6-9021-F021CA355622}" presName="tx2" presStyleLbl="revTx" presStyleIdx="2" presStyleCnt="7"/>
      <dgm:spPr/>
    </dgm:pt>
    <dgm:pt modelId="{A53C77B5-B673-4140-BFAA-65D3C15E29BC}" type="pres">
      <dgm:prSet presAssocID="{BB161BD5-7077-42B6-9021-F021CA355622}" presName="vert2" presStyleCnt="0"/>
      <dgm:spPr/>
    </dgm:pt>
    <dgm:pt modelId="{43A956DF-1665-4396-9817-9C33A20B3F2D}" type="pres">
      <dgm:prSet presAssocID="{BB161BD5-7077-42B6-9021-F021CA355622}" presName="thinLine2b" presStyleLbl="callout" presStyleIdx="1" presStyleCnt="6"/>
      <dgm:spPr/>
    </dgm:pt>
    <dgm:pt modelId="{55438620-20D0-451F-BE2A-9C06A69FD7DB}" type="pres">
      <dgm:prSet presAssocID="{BB161BD5-7077-42B6-9021-F021CA355622}" presName="vertSpace2b" presStyleCnt="0"/>
      <dgm:spPr/>
    </dgm:pt>
    <dgm:pt modelId="{0ACD3E62-2056-4339-8A69-909E0A09C504}" type="pres">
      <dgm:prSet presAssocID="{A187094D-1E18-4C12-8CFA-DA66B1C88AF1}" presName="horz2" presStyleCnt="0"/>
      <dgm:spPr/>
    </dgm:pt>
    <dgm:pt modelId="{61692064-5B22-4AEA-B26D-21D7B3BA8470}" type="pres">
      <dgm:prSet presAssocID="{A187094D-1E18-4C12-8CFA-DA66B1C88AF1}" presName="horzSpace2" presStyleCnt="0"/>
      <dgm:spPr/>
    </dgm:pt>
    <dgm:pt modelId="{C20CC935-8933-4F88-B048-5A16627A2A9A}" type="pres">
      <dgm:prSet presAssocID="{A187094D-1E18-4C12-8CFA-DA66B1C88AF1}" presName="tx2" presStyleLbl="revTx" presStyleIdx="3" presStyleCnt="7"/>
      <dgm:spPr/>
    </dgm:pt>
    <dgm:pt modelId="{F5F5E052-6A43-450C-B4F3-7BE038E1E8F2}" type="pres">
      <dgm:prSet presAssocID="{A187094D-1E18-4C12-8CFA-DA66B1C88AF1}" presName="vert2" presStyleCnt="0"/>
      <dgm:spPr/>
    </dgm:pt>
    <dgm:pt modelId="{530D43DD-D444-40C5-97BC-24066EE090D2}" type="pres">
      <dgm:prSet presAssocID="{A187094D-1E18-4C12-8CFA-DA66B1C88AF1}" presName="thinLine2b" presStyleLbl="callout" presStyleIdx="2" presStyleCnt="6"/>
      <dgm:spPr/>
    </dgm:pt>
    <dgm:pt modelId="{9169E2AC-3585-4A48-BE5D-49D335CD86A2}" type="pres">
      <dgm:prSet presAssocID="{A187094D-1E18-4C12-8CFA-DA66B1C88AF1}" presName="vertSpace2b" presStyleCnt="0"/>
      <dgm:spPr/>
    </dgm:pt>
    <dgm:pt modelId="{18564C1F-0282-4E7B-8629-65BDCF1425B9}" type="pres">
      <dgm:prSet presAssocID="{C3A1B414-5EED-4C32-9FFB-283EF6FEDD7F}" presName="horz2" presStyleCnt="0"/>
      <dgm:spPr/>
    </dgm:pt>
    <dgm:pt modelId="{A6C4701F-A990-4EFF-9469-2A2A6DDDF212}" type="pres">
      <dgm:prSet presAssocID="{C3A1B414-5EED-4C32-9FFB-283EF6FEDD7F}" presName="horzSpace2" presStyleCnt="0"/>
      <dgm:spPr/>
    </dgm:pt>
    <dgm:pt modelId="{5575F1DA-349C-4B03-BF4E-C6B8C9DDD849}" type="pres">
      <dgm:prSet presAssocID="{C3A1B414-5EED-4C32-9FFB-283EF6FEDD7F}" presName="tx2" presStyleLbl="revTx" presStyleIdx="4" presStyleCnt="7"/>
      <dgm:spPr/>
    </dgm:pt>
    <dgm:pt modelId="{0A33FDFB-B6CE-46CB-9FA5-6309C472C7FF}" type="pres">
      <dgm:prSet presAssocID="{C3A1B414-5EED-4C32-9FFB-283EF6FEDD7F}" presName="vert2" presStyleCnt="0"/>
      <dgm:spPr/>
    </dgm:pt>
    <dgm:pt modelId="{E864D36B-9016-42E9-87AB-7941C96D1A46}" type="pres">
      <dgm:prSet presAssocID="{C3A1B414-5EED-4C32-9FFB-283EF6FEDD7F}" presName="thinLine2b" presStyleLbl="callout" presStyleIdx="3" presStyleCnt="6"/>
      <dgm:spPr/>
    </dgm:pt>
    <dgm:pt modelId="{89BDCD71-5014-413F-BC89-2AC1CBBBE36E}" type="pres">
      <dgm:prSet presAssocID="{C3A1B414-5EED-4C32-9FFB-283EF6FEDD7F}" presName="vertSpace2b" presStyleCnt="0"/>
      <dgm:spPr/>
    </dgm:pt>
    <dgm:pt modelId="{1579D86B-2028-41B9-988A-43E34A6580C5}" type="pres">
      <dgm:prSet presAssocID="{3F973BE6-FFDD-4423-82A3-DDBA083AFA85}" presName="horz2" presStyleCnt="0"/>
      <dgm:spPr/>
    </dgm:pt>
    <dgm:pt modelId="{58EEDD5B-4F04-4AA0-AA05-740AFDEF177F}" type="pres">
      <dgm:prSet presAssocID="{3F973BE6-FFDD-4423-82A3-DDBA083AFA85}" presName="horzSpace2" presStyleCnt="0"/>
      <dgm:spPr/>
    </dgm:pt>
    <dgm:pt modelId="{8F1EDA07-BF84-4EDE-B11A-B7A5AA049A75}" type="pres">
      <dgm:prSet presAssocID="{3F973BE6-FFDD-4423-82A3-DDBA083AFA85}" presName="tx2" presStyleLbl="revTx" presStyleIdx="5" presStyleCnt="7"/>
      <dgm:spPr/>
    </dgm:pt>
    <dgm:pt modelId="{A14D2666-2535-4A01-96ED-BAEDB4D66D72}" type="pres">
      <dgm:prSet presAssocID="{3F973BE6-FFDD-4423-82A3-DDBA083AFA85}" presName="vert2" presStyleCnt="0"/>
      <dgm:spPr/>
    </dgm:pt>
    <dgm:pt modelId="{E58E3CF6-D062-4A28-83F4-261AD7779E8D}" type="pres">
      <dgm:prSet presAssocID="{3F973BE6-FFDD-4423-82A3-DDBA083AFA85}" presName="thinLine2b" presStyleLbl="callout" presStyleIdx="4" presStyleCnt="6"/>
      <dgm:spPr/>
    </dgm:pt>
    <dgm:pt modelId="{7BF1AB01-12AC-4335-8C7F-FEA02A274879}" type="pres">
      <dgm:prSet presAssocID="{3F973BE6-FFDD-4423-82A3-DDBA083AFA85}" presName="vertSpace2b" presStyleCnt="0"/>
      <dgm:spPr/>
    </dgm:pt>
    <dgm:pt modelId="{E9EACD97-B614-414C-A212-F833B090B48F}" type="pres">
      <dgm:prSet presAssocID="{6805C6EB-D41F-4C35-A922-A0DD1FC423DA}" presName="horz2" presStyleCnt="0"/>
      <dgm:spPr/>
    </dgm:pt>
    <dgm:pt modelId="{85FAF776-79ED-47DD-9ED9-2F1EECD4629E}" type="pres">
      <dgm:prSet presAssocID="{6805C6EB-D41F-4C35-A922-A0DD1FC423DA}" presName="horzSpace2" presStyleCnt="0"/>
      <dgm:spPr/>
    </dgm:pt>
    <dgm:pt modelId="{3313DF7B-85D4-4028-88F6-7ADD2B332DE0}" type="pres">
      <dgm:prSet presAssocID="{6805C6EB-D41F-4C35-A922-A0DD1FC423DA}" presName="tx2" presStyleLbl="revTx" presStyleIdx="6" presStyleCnt="7"/>
      <dgm:spPr/>
    </dgm:pt>
    <dgm:pt modelId="{D3F1F1DC-266C-4EAD-9CA2-E0DAA36ECC56}" type="pres">
      <dgm:prSet presAssocID="{6805C6EB-D41F-4C35-A922-A0DD1FC423DA}" presName="vert2" presStyleCnt="0"/>
      <dgm:spPr/>
    </dgm:pt>
    <dgm:pt modelId="{8DC307F7-C60B-483A-8A51-601C7209F100}" type="pres">
      <dgm:prSet presAssocID="{6805C6EB-D41F-4C35-A922-A0DD1FC423DA}" presName="thinLine2b" presStyleLbl="callout" presStyleIdx="5" presStyleCnt="6"/>
      <dgm:spPr/>
    </dgm:pt>
    <dgm:pt modelId="{AE2A4310-DA77-4C02-B64D-FAFFBF4B0A11}" type="pres">
      <dgm:prSet presAssocID="{6805C6EB-D41F-4C35-A922-A0DD1FC423DA}" presName="vertSpace2b" presStyleCnt="0"/>
      <dgm:spPr/>
    </dgm:pt>
  </dgm:ptLst>
  <dgm:cxnLst>
    <dgm:cxn modelId="{8421E901-AD29-4FC0-8304-9C36BBFFF7C7}" srcId="{AA77338B-74F2-499A-ABF8-3EB2D4A6167F}" destId="{83299DC8-CBA8-4BAD-9755-F83326141C69}" srcOrd="0" destOrd="0" parTransId="{3013165C-3F49-48A6-A7B2-FBFA8EE9E9BA}" sibTransId="{F111C85E-7B55-45B9-94E7-B05A44690F50}"/>
    <dgm:cxn modelId="{6620F20F-CE34-466B-852B-BDB75DB2F148}" type="presOf" srcId="{478E37CA-0D25-4094-A1F0-F3D54506D41F}" destId="{4ECA9CE0-92FD-4396-BB64-C8610EBCC558}" srcOrd="0" destOrd="0" presId="urn:microsoft.com/office/officeart/2008/layout/LinedList"/>
    <dgm:cxn modelId="{67B49822-5D77-4D6B-943C-639ED69C2FF4}" type="presOf" srcId="{BB161BD5-7077-42B6-9021-F021CA355622}" destId="{BC1A7929-7999-4A79-ADAF-A8E6C73CB782}" srcOrd="0" destOrd="0" presId="urn:microsoft.com/office/officeart/2008/layout/LinedList"/>
    <dgm:cxn modelId="{4765122E-2872-4177-B71F-9A07407FD5D0}" srcId="{83299DC8-CBA8-4BAD-9755-F83326141C69}" destId="{BB161BD5-7077-42B6-9021-F021CA355622}" srcOrd="1" destOrd="0" parTransId="{8302D30A-CB23-4048-AF49-34670753A1B8}" sibTransId="{998479B6-C95F-4AC8-8CE1-16793355ACAA}"/>
    <dgm:cxn modelId="{7E81BA69-01A1-4469-AE8F-AD151260FB78}" srcId="{83299DC8-CBA8-4BAD-9755-F83326141C69}" destId="{A187094D-1E18-4C12-8CFA-DA66B1C88AF1}" srcOrd="2" destOrd="0" parTransId="{3AEE9096-4399-47D4-A6E1-C342067ECED6}" sibTransId="{9846CC54-2C7D-415F-8F12-4B5AD107F932}"/>
    <dgm:cxn modelId="{9C26DB4E-8D8F-4B41-8F11-44929FFF6B89}" type="presOf" srcId="{3F973BE6-FFDD-4423-82A3-DDBA083AFA85}" destId="{8F1EDA07-BF84-4EDE-B11A-B7A5AA049A75}" srcOrd="0" destOrd="0" presId="urn:microsoft.com/office/officeart/2008/layout/LinedList"/>
    <dgm:cxn modelId="{30741782-50FF-47BC-939A-D25A2D4D943F}" srcId="{83299DC8-CBA8-4BAD-9755-F83326141C69}" destId="{C3A1B414-5EED-4C32-9FFB-283EF6FEDD7F}" srcOrd="3" destOrd="0" parTransId="{8F02A06B-E921-4F18-B1F7-727FB264ED66}" sibTransId="{4DF7AA1C-E655-45D8-BBE8-8FA7F075EA49}"/>
    <dgm:cxn modelId="{166E27A1-1FB8-41AB-9659-B8252B9632E2}" type="presOf" srcId="{AA77338B-74F2-499A-ABF8-3EB2D4A6167F}" destId="{95A22B5B-3000-48C2-A5E4-8880AA811CA3}" srcOrd="0" destOrd="0" presId="urn:microsoft.com/office/officeart/2008/layout/LinedList"/>
    <dgm:cxn modelId="{06CCF6A2-D74D-4722-A08F-E8F994625B1E}" srcId="{83299DC8-CBA8-4BAD-9755-F83326141C69}" destId="{478E37CA-0D25-4094-A1F0-F3D54506D41F}" srcOrd="0" destOrd="0" parTransId="{5D6387B5-2DB9-4E5C-9B22-DB48F6791588}" sibTransId="{ADECEEC6-33B9-4E6D-94C2-B68C8094F8AB}"/>
    <dgm:cxn modelId="{5B5BE2A4-C279-4D2E-AB21-61101F0B6678}" type="presOf" srcId="{C3A1B414-5EED-4C32-9FFB-283EF6FEDD7F}" destId="{5575F1DA-349C-4B03-BF4E-C6B8C9DDD849}" srcOrd="0" destOrd="0" presId="urn:microsoft.com/office/officeart/2008/layout/LinedList"/>
    <dgm:cxn modelId="{E86437B2-9A2D-4AEF-82AB-AD7A15EBE98C}" type="presOf" srcId="{6805C6EB-D41F-4C35-A922-A0DD1FC423DA}" destId="{3313DF7B-85D4-4028-88F6-7ADD2B332DE0}" srcOrd="0" destOrd="0" presId="urn:microsoft.com/office/officeart/2008/layout/LinedList"/>
    <dgm:cxn modelId="{CCB8C8B7-84C7-462D-9109-68A3F6B3A879}" srcId="{83299DC8-CBA8-4BAD-9755-F83326141C69}" destId="{6805C6EB-D41F-4C35-A922-A0DD1FC423DA}" srcOrd="5" destOrd="0" parTransId="{B95DB1C6-5203-46D7-8438-95C9A5DA82D7}" sibTransId="{2A4BF20F-ADDB-4A01-9ABB-4C78A5E486CA}"/>
    <dgm:cxn modelId="{47E2C5C7-2B0C-4521-8AEF-25C49AB1A0E3}" type="presOf" srcId="{83299DC8-CBA8-4BAD-9755-F83326141C69}" destId="{62E4D854-EE25-44C9-9049-389C8DABFFE3}" srcOrd="0" destOrd="0" presId="urn:microsoft.com/office/officeart/2008/layout/LinedList"/>
    <dgm:cxn modelId="{F6DDB1E1-9CF8-451D-89A2-FA2EB7A7FBB0}" srcId="{83299DC8-CBA8-4BAD-9755-F83326141C69}" destId="{3F973BE6-FFDD-4423-82A3-DDBA083AFA85}" srcOrd="4" destOrd="0" parTransId="{923CB126-FAED-4DE7-A7B3-140DEC915F41}" sibTransId="{C345362A-10D3-4A40-9B92-4CDC187A36E6}"/>
    <dgm:cxn modelId="{477EB8E8-9A6C-450F-B1C5-A14CDD53F589}" type="presOf" srcId="{A187094D-1E18-4C12-8CFA-DA66B1C88AF1}" destId="{C20CC935-8933-4F88-B048-5A16627A2A9A}" srcOrd="0" destOrd="0" presId="urn:microsoft.com/office/officeart/2008/layout/LinedList"/>
    <dgm:cxn modelId="{3D24E427-5392-438A-A50D-4BA4B789B830}" type="presParOf" srcId="{95A22B5B-3000-48C2-A5E4-8880AA811CA3}" destId="{FAF1144D-3658-49AE-91D2-DFE985E1A732}" srcOrd="0" destOrd="0" presId="urn:microsoft.com/office/officeart/2008/layout/LinedList"/>
    <dgm:cxn modelId="{B1560DE7-8E0C-4B8A-AF91-193A5E550C53}" type="presParOf" srcId="{95A22B5B-3000-48C2-A5E4-8880AA811CA3}" destId="{D502C6E6-6735-4AD1-9983-E9F0C834BFBD}" srcOrd="1" destOrd="0" presId="urn:microsoft.com/office/officeart/2008/layout/LinedList"/>
    <dgm:cxn modelId="{4102E36D-0699-4D4F-ACD7-0FF8154BDDF4}" type="presParOf" srcId="{D502C6E6-6735-4AD1-9983-E9F0C834BFBD}" destId="{62E4D854-EE25-44C9-9049-389C8DABFFE3}" srcOrd="0" destOrd="0" presId="urn:microsoft.com/office/officeart/2008/layout/LinedList"/>
    <dgm:cxn modelId="{E714631A-9E22-4580-9FB7-467CBB3518F2}" type="presParOf" srcId="{D502C6E6-6735-4AD1-9983-E9F0C834BFBD}" destId="{1977600D-219F-4678-BDE3-8F3B3C658199}" srcOrd="1" destOrd="0" presId="urn:microsoft.com/office/officeart/2008/layout/LinedList"/>
    <dgm:cxn modelId="{3DDA4495-5047-47A5-9A53-0FA95E619342}" type="presParOf" srcId="{1977600D-219F-4678-BDE3-8F3B3C658199}" destId="{B67A3785-5921-42D6-B935-77229E97A660}" srcOrd="0" destOrd="0" presId="urn:microsoft.com/office/officeart/2008/layout/LinedList"/>
    <dgm:cxn modelId="{BE7D420C-ABB4-4DFE-8882-B3BBA0B7741D}" type="presParOf" srcId="{1977600D-219F-4678-BDE3-8F3B3C658199}" destId="{6F7CFA29-BA80-434F-9A74-140FA1D2C635}" srcOrd="1" destOrd="0" presId="urn:microsoft.com/office/officeart/2008/layout/LinedList"/>
    <dgm:cxn modelId="{2EDC8CDF-191C-46C3-89CA-41EE29160F6E}" type="presParOf" srcId="{6F7CFA29-BA80-434F-9A74-140FA1D2C635}" destId="{8856019D-3469-4E44-A4FB-76C5124203C1}" srcOrd="0" destOrd="0" presId="urn:microsoft.com/office/officeart/2008/layout/LinedList"/>
    <dgm:cxn modelId="{E0AB75E8-35D4-4DF5-B7CE-04EB7E53172E}" type="presParOf" srcId="{6F7CFA29-BA80-434F-9A74-140FA1D2C635}" destId="{4ECA9CE0-92FD-4396-BB64-C8610EBCC558}" srcOrd="1" destOrd="0" presId="urn:microsoft.com/office/officeart/2008/layout/LinedList"/>
    <dgm:cxn modelId="{ACEC991E-7179-4952-BC81-7371B11F5CFD}" type="presParOf" srcId="{6F7CFA29-BA80-434F-9A74-140FA1D2C635}" destId="{7074636B-B57B-4BBC-B2C9-41F96FA955BB}" srcOrd="2" destOrd="0" presId="urn:microsoft.com/office/officeart/2008/layout/LinedList"/>
    <dgm:cxn modelId="{53ADA627-490F-4A10-9FCF-1E02ECAB9F75}" type="presParOf" srcId="{1977600D-219F-4678-BDE3-8F3B3C658199}" destId="{F17BAC19-ABF4-4FC6-A411-D444F765F88D}" srcOrd="2" destOrd="0" presId="urn:microsoft.com/office/officeart/2008/layout/LinedList"/>
    <dgm:cxn modelId="{718CBBF6-0355-46FB-BD09-E113E83AF394}" type="presParOf" srcId="{1977600D-219F-4678-BDE3-8F3B3C658199}" destId="{2AA61E6F-C505-4DE3-8A49-26C14672E90A}" srcOrd="3" destOrd="0" presId="urn:microsoft.com/office/officeart/2008/layout/LinedList"/>
    <dgm:cxn modelId="{FEAB9B9C-7FCA-492C-B1F6-BD1990667AEF}" type="presParOf" srcId="{1977600D-219F-4678-BDE3-8F3B3C658199}" destId="{41B4F11E-C03B-40C2-AB37-E81FAFFB5777}" srcOrd="4" destOrd="0" presId="urn:microsoft.com/office/officeart/2008/layout/LinedList"/>
    <dgm:cxn modelId="{714A813A-8269-4435-AAFC-E7FE3A3C90C7}" type="presParOf" srcId="{41B4F11E-C03B-40C2-AB37-E81FAFFB5777}" destId="{68519FB5-6002-4E5F-B7AC-96BF819319BD}" srcOrd="0" destOrd="0" presId="urn:microsoft.com/office/officeart/2008/layout/LinedList"/>
    <dgm:cxn modelId="{1835D599-BD6E-445D-851F-8E8CCFC0DE5B}" type="presParOf" srcId="{41B4F11E-C03B-40C2-AB37-E81FAFFB5777}" destId="{BC1A7929-7999-4A79-ADAF-A8E6C73CB782}" srcOrd="1" destOrd="0" presId="urn:microsoft.com/office/officeart/2008/layout/LinedList"/>
    <dgm:cxn modelId="{79AEC97B-FAFD-40B9-96CF-59842546AB68}" type="presParOf" srcId="{41B4F11E-C03B-40C2-AB37-E81FAFFB5777}" destId="{A53C77B5-B673-4140-BFAA-65D3C15E29BC}" srcOrd="2" destOrd="0" presId="urn:microsoft.com/office/officeart/2008/layout/LinedList"/>
    <dgm:cxn modelId="{ED47C678-DC44-479B-B7F5-1345B7408A21}" type="presParOf" srcId="{1977600D-219F-4678-BDE3-8F3B3C658199}" destId="{43A956DF-1665-4396-9817-9C33A20B3F2D}" srcOrd="5" destOrd="0" presId="urn:microsoft.com/office/officeart/2008/layout/LinedList"/>
    <dgm:cxn modelId="{3F2CBEC0-B0DE-4F4F-96AC-24298388AA5A}" type="presParOf" srcId="{1977600D-219F-4678-BDE3-8F3B3C658199}" destId="{55438620-20D0-451F-BE2A-9C06A69FD7DB}" srcOrd="6" destOrd="0" presId="urn:microsoft.com/office/officeart/2008/layout/LinedList"/>
    <dgm:cxn modelId="{BB0126EA-922D-409A-8879-E43B6398CF53}" type="presParOf" srcId="{1977600D-219F-4678-BDE3-8F3B3C658199}" destId="{0ACD3E62-2056-4339-8A69-909E0A09C504}" srcOrd="7" destOrd="0" presId="urn:microsoft.com/office/officeart/2008/layout/LinedList"/>
    <dgm:cxn modelId="{52B71CBC-CAAE-471C-991C-377373403650}" type="presParOf" srcId="{0ACD3E62-2056-4339-8A69-909E0A09C504}" destId="{61692064-5B22-4AEA-B26D-21D7B3BA8470}" srcOrd="0" destOrd="0" presId="urn:microsoft.com/office/officeart/2008/layout/LinedList"/>
    <dgm:cxn modelId="{28E865AD-E1A1-4AEA-8806-A940F58CCA34}" type="presParOf" srcId="{0ACD3E62-2056-4339-8A69-909E0A09C504}" destId="{C20CC935-8933-4F88-B048-5A16627A2A9A}" srcOrd="1" destOrd="0" presId="urn:microsoft.com/office/officeart/2008/layout/LinedList"/>
    <dgm:cxn modelId="{4CC19777-86D4-419E-BF8D-2CE344994F0E}" type="presParOf" srcId="{0ACD3E62-2056-4339-8A69-909E0A09C504}" destId="{F5F5E052-6A43-450C-B4F3-7BE038E1E8F2}" srcOrd="2" destOrd="0" presId="urn:microsoft.com/office/officeart/2008/layout/LinedList"/>
    <dgm:cxn modelId="{8E4A30F7-9CA5-4366-AEDC-BAF4AB32576C}" type="presParOf" srcId="{1977600D-219F-4678-BDE3-8F3B3C658199}" destId="{530D43DD-D444-40C5-97BC-24066EE090D2}" srcOrd="8" destOrd="0" presId="urn:microsoft.com/office/officeart/2008/layout/LinedList"/>
    <dgm:cxn modelId="{74C91C3C-3169-4250-851F-DA9759DB157E}" type="presParOf" srcId="{1977600D-219F-4678-BDE3-8F3B3C658199}" destId="{9169E2AC-3585-4A48-BE5D-49D335CD86A2}" srcOrd="9" destOrd="0" presId="urn:microsoft.com/office/officeart/2008/layout/LinedList"/>
    <dgm:cxn modelId="{84467A32-F6D0-4F99-8002-3810786AA2FC}" type="presParOf" srcId="{1977600D-219F-4678-BDE3-8F3B3C658199}" destId="{18564C1F-0282-4E7B-8629-65BDCF1425B9}" srcOrd="10" destOrd="0" presId="urn:microsoft.com/office/officeart/2008/layout/LinedList"/>
    <dgm:cxn modelId="{B2ADD3D0-FFB0-497B-904F-FF7F42719059}" type="presParOf" srcId="{18564C1F-0282-4E7B-8629-65BDCF1425B9}" destId="{A6C4701F-A990-4EFF-9469-2A2A6DDDF212}" srcOrd="0" destOrd="0" presId="urn:microsoft.com/office/officeart/2008/layout/LinedList"/>
    <dgm:cxn modelId="{D3AA5764-2FAC-4D79-8F8B-48D8D18CB8CA}" type="presParOf" srcId="{18564C1F-0282-4E7B-8629-65BDCF1425B9}" destId="{5575F1DA-349C-4B03-BF4E-C6B8C9DDD849}" srcOrd="1" destOrd="0" presId="urn:microsoft.com/office/officeart/2008/layout/LinedList"/>
    <dgm:cxn modelId="{B80A1FB0-5391-4111-AB68-DAE5F5272768}" type="presParOf" srcId="{18564C1F-0282-4E7B-8629-65BDCF1425B9}" destId="{0A33FDFB-B6CE-46CB-9FA5-6309C472C7FF}" srcOrd="2" destOrd="0" presId="urn:microsoft.com/office/officeart/2008/layout/LinedList"/>
    <dgm:cxn modelId="{E8E22442-D75A-43BE-9435-1A1F115DCFCB}" type="presParOf" srcId="{1977600D-219F-4678-BDE3-8F3B3C658199}" destId="{E864D36B-9016-42E9-87AB-7941C96D1A46}" srcOrd="11" destOrd="0" presId="urn:microsoft.com/office/officeart/2008/layout/LinedList"/>
    <dgm:cxn modelId="{98ED9269-1565-4290-B1AE-47B5BE28BB99}" type="presParOf" srcId="{1977600D-219F-4678-BDE3-8F3B3C658199}" destId="{89BDCD71-5014-413F-BC89-2AC1CBBBE36E}" srcOrd="12" destOrd="0" presId="urn:microsoft.com/office/officeart/2008/layout/LinedList"/>
    <dgm:cxn modelId="{D2CEB8D0-2233-460D-91FB-A90F57C8CC41}" type="presParOf" srcId="{1977600D-219F-4678-BDE3-8F3B3C658199}" destId="{1579D86B-2028-41B9-988A-43E34A6580C5}" srcOrd="13" destOrd="0" presId="urn:microsoft.com/office/officeart/2008/layout/LinedList"/>
    <dgm:cxn modelId="{8B027482-A585-4E62-B3F8-ECB94CFEA7CD}" type="presParOf" srcId="{1579D86B-2028-41B9-988A-43E34A6580C5}" destId="{58EEDD5B-4F04-4AA0-AA05-740AFDEF177F}" srcOrd="0" destOrd="0" presId="urn:microsoft.com/office/officeart/2008/layout/LinedList"/>
    <dgm:cxn modelId="{10A6CCA8-9917-43A5-9D3B-F60F94A96388}" type="presParOf" srcId="{1579D86B-2028-41B9-988A-43E34A6580C5}" destId="{8F1EDA07-BF84-4EDE-B11A-B7A5AA049A75}" srcOrd="1" destOrd="0" presId="urn:microsoft.com/office/officeart/2008/layout/LinedList"/>
    <dgm:cxn modelId="{CE6462AA-63C3-4C54-9811-6BF2541F0B4D}" type="presParOf" srcId="{1579D86B-2028-41B9-988A-43E34A6580C5}" destId="{A14D2666-2535-4A01-96ED-BAEDB4D66D72}" srcOrd="2" destOrd="0" presId="urn:microsoft.com/office/officeart/2008/layout/LinedList"/>
    <dgm:cxn modelId="{1F0033B8-C445-4D1B-A19B-D11DA6415187}" type="presParOf" srcId="{1977600D-219F-4678-BDE3-8F3B3C658199}" destId="{E58E3CF6-D062-4A28-83F4-261AD7779E8D}" srcOrd="14" destOrd="0" presId="urn:microsoft.com/office/officeart/2008/layout/LinedList"/>
    <dgm:cxn modelId="{C14AAE91-302F-4D2D-BD6B-0F51315BDCCA}" type="presParOf" srcId="{1977600D-219F-4678-BDE3-8F3B3C658199}" destId="{7BF1AB01-12AC-4335-8C7F-FEA02A274879}" srcOrd="15" destOrd="0" presId="urn:microsoft.com/office/officeart/2008/layout/LinedList"/>
    <dgm:cxn modelId="{2EB8A1AC-3F3C-4919-905E-71D4A6EB9F2B}" type="presParOf" srcId="{1977600D-219F-4678-BDE3-8F3B3C658199}" destId="{E9EACD97-B614-414C-A212-F833B090B48F}" srcOrd="16" destOrd="0" presId="urn:microsoft.com/office/officeart/2008/layout/LinedList"/>
    <dgm:cxn modelId="{19A88A8B-C4A1-4150-9F5B-AB774C9FFED7}" type="presParOf" srcId="{E9EACD97-B614-414C-A212-F833B090B48F}" destId="{85FAF776-79ED-47DD-9ED9-2F1EECD4629E}" srcOrd="0" destOrd="0" presId="urn:microsoft.com/office/officeart/2008/layout/LinedList"/>
    <dgm:cxn modelId="{13FC9620-724D-4663-8B27-E9E1F0581F5D}" type="presParOf" srcId="{E9EACD97-B614-414C-A212-F833B090B48F}" destId="{3313DF7B-85D4-4028-88F6-7ADD2B332DE0}" srcOrd="1" destOrd="0" presId="urn:microsoft.com/office/officeart/2008/layout/LinedList"/>
    <dgm:cxn modelId="{AA8B9020-9EF6-418D-A993-DA5F00280BF2}" type="presParOf" srcId="{E9EACD97-B614-414C-A212-F833B090B48F}" destId="{D3F1F1DC-266C-4EAD-9CA2-E0DAA36ECC56}" srcOrd="2" destOrd="0" presId="urn:microsoft.com/office/officeart/2008/layout/LinedList"/>
    <dgm:cxn modelId="{98A6E0E4-8905-49E0-80A1-0A6D6EA4054E}" type="presParOf" srcId="{1977600D-219F-4678-BDE3-8F3B3C658199}" destId="{8DC307F7-C60B-483A-8A51-601C7209F100}" srcOrd="17" destOrd="0" presId="urn:microsoft.com/office/officeart/2008/layout/LinedList"/>
    <dgm:cxn modelId="{5AD0653C-A84F-4C3C-8280-8D4D6AC86EB7}" type="presParOf" srcId="{1977600D-219F-4678-BDE3-8F3B3C658199}" destId="{AE2A4310-DA77-4C02-B64D-FAFFBF4B0A11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005BB1-2E2F-458E-9023-8F07A74306D8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7174879-2B11-41CA-9FC9-15DBDFF1005A}">
      <dgm:prSet/>
      <dgm:spPr/>
      <dgm:t>
        <a:bodyPr/>
        <a:lstStyle/>
        <a:p>
          <a:r>
            <a:rPr lang="es-MX" b="1" i="0"/>
            <a:t>Art. 7 (Derechos ARCO y plazo):</a:t>
          </a:r>
          <a:r>
            <a:rPr lang="es-MX" b="0" i="0"/>
            <a:t> acceso, rectificación/cancelación y consentimiento para cesión; </a:t>
          </a:r>
          <a:r>
            <a:rPr lang="es-MX" b="1" i="0"/>
            <a:t>5 días hábiles</a:t>
          </a:r>
          <a:r>
            <a:rPr lang="es-MX" b="0" i="0"/>
            <a:t> para responder. </a:t>
          </a:r>
          <a:r>
            <a:rPr lang="es-MX" b="1" i="0"/>
            <a:t>Art. 8 (Límites/Excepciones):</a:t>
          </a:r>
          <a:r>
            <a:rPr lang="es-MX" b="0" i="0"/>
            <a:t> seguridad del Estado, autoridad pública, persecución de delitos, etc. </a:t>
          </a:r>
          <a:endParaRPr lang="en-US"/>
        </a:p>
      </dgm:t>
    </dgm:pt>
    <dgm:pt modelId="{D47EBE90-0B2D-4F1B-A587-613B8DFFAEC1}" type="parTrans" cxnId="{A109885C-6A8E-4F71-9A20-B09B3863F513}">
      <dgm:prSet/>
      <dgm:spPr/>
      <dgm:t>
        <a:bodyPr/>
        <a:lstStyle/>
        <a:p>
          <a:endParaRPr lang="en-US" sz="2400"/>
        </a:p>
      </dgm:t>
    </dgm:pt>
    <dgm:pt modelId="{876F57E3-FEFD-4D0E-A360-A09E75DEBCF2}" type="sibTrans" cxnId="{A109885C-6A8E-4F71-9A20-B09B3863F513}">
      <dgm:prSet/>
      <dgm:spPr/>
      <dgm:t>
        <a:bodyPr/>
        <a:lstStyle/>
        <a:p>
          <a:endParaRPr lang="en-US"/>
        </a:p>
      </dgm:t>
    </dgm:pt>
    <dgm:pt modelId="{24431DC5-1AAF-4041-A200-8961A43EE1CB}">
      <dgm:prSet/>
      <dgm:spPr/>
      <dgm:t>
        <a:bodyPr/>
        <a:lstStyle/>
        <a:p>
          <a:r>
            <a:rPr lang="es-MX" b="1" i="0" dirty="0"/>
            <a:t>Art. 11 (Deber de confidencialidad)</a:t>
          </a:r>
          <a:r>
            <a:rPr lang="es-MX" b="0" i="0" dirty="0"/>
            <a:t> </a:t>
          </a:r>
          <a:endParaRPr lang="en-US" dirty="0"/>
        </a:p>
      </dgm:t>
    </dgm:pt>
    <dgm:pt modelId="{29E2B3EE-516C-4BA4-8760-6EA8514509FA}" type="parTrans" cxnId="{6D0528A9-5C6A-4F59-BF50-2662BBFEFEC3}">
      <dgm:prSet/>
      <dgm:spPr/>
      <dgm:t>
        <a:bodyPr/>
        <a:lstStyle/>
        <a:p>
          <a:endParaRPr lang="en-US" sz="2400"/>
        </a:p>
      </dgm:t>
    </dgm:pt>
    <dgm:pt modelId="{DD0587D8-9643-4FA2-81A5-B6C504C4270F}" type="sibTrans" cxnId="{6D0528A9-5C6A-4F59-BF50-2662BBFEFEC3}">
      <dgm:prSet/>
      <dgm:spPr/>
      <dgm:t>
        <a:bodyPr/>
        <a:lstStyle/>
        <a:p>
          <a:endParaRPr lang="en-US"/>
        </a:p>
      </dgm:t>
    </dgm:pt>
    <dgm:pt modelId="{3DC53462-BAF4-4797-81D9-7D030B2A11DC}">
      <dgm:prSet/>
      <dgm:spPr/>
      <dgm:t>
        <a:bodyPr/>
        <a:lstStyle/>
        <a:p>
          <a:r>
            <a:rPr lang="es-MX" b="1" i="0"/>
            <a:t>Art. 12 (Protocolos de actuación e inscripción ante PRODHAB).</a:t>
          </a:r>
          <a:r>
            <a:rPr lang="es-MX" b="0" i="0"/>
            <a:t> </a:t>
          </a:r>
          <a:endParaRPr lang="en-US"/>
        </a:p>
      </dgm:t>
    </dgm:pt>
    <dgm:pt modelId="{4A46DD41-CED2-45AE-B89D-E09E727933FF}" type="parTrans" cxnId="{9D7830B2-B63B-460C-BF97-F9078B063DDD}">
      <dgm:prSet/>
      <dgm:spPr/>
      <dgm:t>
        <a:bodyPr/>
        <a:lstStyle/>
        <a:p>
          <a:endParaRPr lang="en-US" sz="2400"/>
        </a:p>
      </dgm:t>
    </dgm:pt>
    <dgm:pt modelId="{C7BD35D8-F216-4C68-A749-BAF8456F4F1B}" type="sibTrans" cxnId="{9D7830B2-B63B-460C-BF97-F9078B063DDD}">
      <dgm:prSet/>
      <dgm:spPr/>
      <dgm:t>
        <a:bodyPr/>
        <a:lstStyle/>
        <a:p>
          <a:endParaRPr lang="en-US"/>
        </a:p>
      </dgm:t>
    </dgm:pt>
    <dgm:pt modelId="{8E7F79DE-977C-4DD7-A3F4-6290258FD502}">
      <dgm:prSet/>
      <dgm:spPr/>
      <dgm:t>
        <a:bodyPr/>
        <a:lstStyle/>
        <a:p>
          <a:r>
            <a:rPr lang="es-MX" b="1" i="0"/>
            <a:t>Art. 14 (Transferencias):</a:t>
          </a:r>
          <a:r>
            <a:rPr lang="es-MX" b="0" i="0"/>
            <a:t> requieren </a:t>
          </a:r>
          <a:r>
            <a:rPr lang="es-MX" b="1" i="0"/>
            <a:t>autorización expresa</a:t>
          </a:r>
          <a:r>
            <a:rPr lang="es-MX" b="0" i="0"/>
            <a:t> del titular y respeto de principios.</a:t>
          </a:r>
          <a:endParaRPr lang="en-US"/>
        </a:p>
      </dgm:t>
    </dgm:pt>
    <dgm:pt modelId="{C44E49F0-C05F-4830-9136-D9B0A029124B}" type="parTrans" cxnId="{5FE29B6D-0AD3-45C7-969A-7DEEFAA8259D}">
      <dgm:prSet/>
      <dgm:spPr/>
      <dgm:t>
        <a:bodyPr/>
        <a:lstStyle/>
        <a:p>
          <a:endParaRPr lang="en-US" sz="2400"/>
        </a:p>
      </dgm:t>
    </dgm:pt>
    <dgm:pt modelId="{10120968-9FE6-496C-B3C5-ED196C33BF52}" type="sibTrans" cxnId="{5FE29B6D-0AD3-45C7-969A-7DEEFAA8259D}">
      <dgm:prSet/>
      <dgm:spPr/>
      <dgm:t>
        <a:bodyPr/>
        <a:lstStyle/>
        <a:p>
          <a:endParaRPr lang="en-US"/>
        </a:p>
      </dgm:t>
    </dgm:pt>
    <dgm:pt modelId="{3346A68F-AB40-4E8E-B006-468AE365F67C}">
      <dgm:prSet/>
      <dgm:spPr/>
      <dgm:t>
        <a:bodyPr/>
        <a:lstStyle/>
        <a:p>
          <a:r>
            <a:rPr lang="es-MX" b="1" i="0"/>
            <a:t>Arts. 15–16 (PRODHAB):</a:t>
          </a:r>
          <a:r>
            <a:rPr lang="es-MX" b="0" i="0"/>
            <a:t> creación y </a:t>
          </a:r>
          <a:r>
            <a:rPr lang="es-MX" b="1" i="0"/>
            <a:t>atribuciones</a:t>
          </a:r>
          <a:r>
            <a:rPr lang="es-MX" b="0" i="0"/>
            <a:t> (registro, requerimientos, inspecciones). </a:t>
          </a:r>
          <a:endParaRPr lang="en-US"/>
        </a:p>
      </dgm:t>
    </dgm:pt>
    <dgm:pt modelId="{8D09B19D-8D27-4985-A1FE-4DFBAC11DB4E}" type="parTrans" cxnId="{C2C17BA1-35D6-4545-8ABA-8FDD20371755}">
      <dgm:prSet/>
      <dgm:spPr/>
      <dgm:t>
        <a:bodyPr/>
        <a:lstStyle/>
        <a:p>
          <a:endParaRPr lang="en-US" sz="2400"/>
        </a:p>
      </dgm:t>
    </dgm:pt>
    <dgm:pt modelId="{940F4A0A-2BD1-4000-B2A9-C5161B4B4010}" type="sibTrans" cxnId="{C2C17BA1-35D6-4545-8ABA-8FDD20371755}">
      <dgm:prSet/>
      <dgm:spPr/>
      <dgm:t>
        <a:bodyPr/>
        <a:lstStyle/>
        <a:p>
          <a:endParaRPr lang="en-US"/>
        </a:p>
      </dgm:t>
    </dgm:pt>
    <dgm:pt modelId="{5C71C90A-D3E5-4D6E-8422-2DA0842AC9C5}">
      <dgm:prSet/>
      <dgm:spPr/>
      <dgm:t>
        <a:bodyPr/>
        <a:lstStyle/>
        <a:p>
          <a:r>
            <a:rPr lang="es-MX" b="1" i="0"/>
            <a:t>Art. 21 (Registro):</a:t>
          </a:r>
          <a:r>
            <a:rPr lang="es-MX" b="0" i="0"/>
            <a:t> </a:t>
          </a:r>
          <a:r>
            <a:rPr lang="es-MX" b="1" i="0"/>
            <a:t>obligatorio</a:t>
          </a:r>
          <a:r>
            <a:rPr lang="es-MX" b="0" i="0"/>
            <a:t> para bases con fines de </a:t>
          </a:r>
          <a:r>
            <a:rPr lang="es-MX" b="1" i="0"/>
            <a:t>distribución, difusión o comercialización</a:t>
          </a:r>
          <a:r>
            <a:rPr lang="es-MX" b="0" i="0"/>
            <a:t>. </a:t>
          </a:r>
          <a:endParaRPr lang="en-US"/>
        </a:p>
      </dgm:t>
    </dgm:pt>
    <dgm:pt modelId="{2C2E4A1A-0C30-4918-B675-114960B6BF53}" type="parTrans" cxnId="{33D0FFCB-283D-4B26-B5D8-B3FCB2340B60}">
      <dgm:prSet/>
      <dgm:spPr/>
      <dgm:t>
        <a:bodyPr/>
        <a:lstStyle/>
        <a:p>
          <a:endParaRPr lang="en-US" sz="2400"/>
        </a:p>
      </dgm:t>
    </dgm:pt>
    <dgm:pt modelId="{9394CE2E-47FF-48B7-8D1D-D390B17BE76B}" type="sibTrans" cxnId="{33D0FFCB-283D-4B26-B5D8-B3FCB2340B60}">
      <dgm:prSet/>
      <dgm:spPr/>
      <dgm:t>
        <a:bodyPr/>
        <a:lstStyle/>
        <a:p>
          <a:endParaRPr lang="en-US"/>
        </a:p>
      </dgm:t>
    </dgm:pt>
    <dgm:pt modelId="{6E1FE06F-166E-4F79-A86F-9C41FBE5B296}">
      <dgm:prSet/>
      <dgm:spPr/>
      <dgm:t>
        <a:bodyPr/>
        <a:lstStyle/>
        <a:p>
          <a:r>
            <a:rPr lang="es-MX" b="1" i="0"/>
            <a:t>Arts. 24–26 (Procedimiento ante PRODHAB):</a:t>
          </a:r>
          <a:r>
            <a:rPr lang="es-MX" b="0" i="0"/>
            <a:t> denuncia, trámite y </a:t>
          </a:r>
          <a:r>
            <a:rPr lang="es-MX" b="1" i="0"/>
            <a:t>efectos</a:t>
          </a:r>
          <a:r>
            <a:rPr lang="es-MX" b="0" i="0"/>
            <a:t> (supresión/rectificación, medidas cautelares). </a:t>
          </a:r>
          <a:endParaRPr lang="en-US"/>
        </a:p>
      </dgm:t>
    </dgm:pt>
    <dgm:pt modelId="{1C741EE2-28CA-4813-9B96-8F103EAEB438}" type="parTrans" cxnId="{571C08FB-D4E7-46D8-9B7E-054C2504F05A}">
      <dgm:prSet/>
      <dgm:spPr/>
      <dgm:t>
        <a:bodyPr/>
        <a:lstStyle/>
        <a:p>
          <a:endParaRPr lang="en-US" sz="2400"/>
        </a:p>
      </dgm:t>
    </dgm:pt>
    <dgm:pt modelId="{FF7A8EDA-4575-4871-9A10-841F5C7822EE}" type="sibTrans" cxnId="{571C08FB-D4E7-46D8-9B7E-054C2504F05A}">
      <dgm:prSet/>
      <dgm:spPr/>
      <dgm:t>
        <a:bodyPr/>
        <a:lstStyle/>
        <a:p>
          <a:endParaRPr lang="en-US"/>
        </a:p>
      </dgm:t>
    </dgm:pt>
    <dgm:pt modelId="{A214A82C-72FF-41BF-B16D-ED4C142572E1}">
      <dgm:prSet/>
      <dgm:spPr/>
      <dgm:t>
        <a:bodyPr/>
        <a:lstStyle/>
        <a:p>
          <a:r>
            <a:rPr lang="es-MX" b="1" i="0"/>
            <a:t>Arts. 28–31 (Sanciones y tipificación):</a:t>
          </a:r>
          <a:r>
            <a:rPr lang="es-MX" b="0" i="0"/>
            <a:t> faltas leves, graves y gravísimas; multas en salarios base y posibles suspensiones. </a:t>
          </a:r>
          <a:endParaRPr lang="en-US"/>
        </a:p>
      </dgm:t>
    </dgm:pt>
    <dgm:pt modelId="{0B40FAF9-F761-4DA0-91E9-C866744A96A2}" type="parTrans" cxnId="{787335E7-1579-4178-81AA-69BB1D724BD0}">
      <dgm:prSet/>
      <dgm:spPr/>
      <dgm:t>
        <a:bodyPr/>
        <a:lstStyle/>
        <a:p>
          <a:endParaRPr lang="en-US" sz="2400"/>
        </a:p>
      </dgm:t>
    </dgm:pt>
    <dgm:pt modelId="{93C7CE9A-9D71-406F-8C75-174170D11545}" type="sibTrans" cxnId="{787335E7-1579-4178-81AA-69BB1D724BD0}">
      <dgm:prSet/>
      <dgm:spPr/>
      <dgm:t>
        <a:bodyPr/>
        <a:lstStyle/>
        <a:p>
          <a:endParaRPr lang="en-US"/>
        </a:p>
      </dgm:t>
    </dgm:pt>
    <dgm:pt modelId="{0572EA42-BF30-45AD-AF03-7EC4660108DD}">
      <dgm:prSet/>
      <dgm:spPr/>
      <dgm:t>
        <a:bodyPr/>
        <a:lstStyle/>
        <a:p>
          <a:r>
            <a:rPr lang="es-MX" b="1" i="0"/>
            <a:t>Arts. 33–34 (Cánones):</a:t>
          </a:r>
          <a:r>
            <a:rPr lang="es-MX" b="0" i="0"/>
            <a:t> canon anual por bases inscribibles y canon por comercialización de consultas. </a:t>
          </a:r>
          <a:endParaRPr lang="en-US"/>
        </a:p>
      </dgm:t>
    </dgm:pt>
    <dgm:pt modelId="{D6605C9A-13D1-472B-96A6-8C394CC09FFA}" type="parTrans" cxnId="{623D5C6E-242D-4D94-8CAC-A1D6CA582A7E}">
      <dgm:prSet/>
      <dgm:spPr/>
      <dgm:t>
        <a:bodyPr/>
        <a:lstStyle/>
        <a:p>
          <a:endParaRPr lang="en-US" sz="2400"/>
        </a:p>
      </dgm:t>
    </dgm:pt>
    <dgm:pt modelId="{3619103A-DDD5-49B6-B50F-4699DBD64E79}" type="sibTrans" cxnId="{623D5C6E-242D-4D94-8CAC-A1D6CA582A7E}">
      <dgm:prSet/>
      <dgm:spPr/>
      <dgm:t>
        <a:bodyPr/>
        <a:lstStyle/>
        <a:p>
          <a:endParaRPr lang="en-US"/>
        </a:p>
      </dgm:t>
    </dgm:pt>
    <dgm:pt modelId="{AD764A00-44D7-4D08-922B-317366ED4756}" type="pres">
      <dgm:prSet presAssocID="{39005BB1-2E2F-458E-9023-8F07A74306D8}" presName="vert0" presStyleCnt="0">
        <dgm:presLayoutVars>
          <dgm:dir/>
          <dgm:animOne val="branch"/>
          <dgm:animLvl val="lvl"/>
        </dgm:presLayoutVars>
      </dgm:prSet>
      <dgm:spPr/>
    </dgm:pt>
    <dgm:pt modelId="{537AC1DD-2022-4149-AFAF-F23DEA57EB48}" type="pres">
      <dgm:prSet presAssocID="{F7174879-2B11-41CA-9FC9-15DBDFF1005A}" presName="thickLine" presStyleLbl="alignNode1" presStyleIdx="0" presStyleCnt="9"/>
      <dgm:spPr/>
    </dgm:pt>
    <dgm:pt modelId="{294AEED1-F637-4670-8A8C-464B6D96C31A}" type="pres">
      <dgm:prSet presAssocID="{F7174879-2B11-41CA-9FC9-15DBDFF1005A}" presName="horz1" presStyleCnt="0"/>
      <dgm:spPr/>
    </dgm:pt>
    <dgm:pt modelId="{DAFC0FEF-018C-4FA5-982B-ED531A6FF1D6}" type="pres">
      <dgm:prSet presAssocID="{F7174879-2B11-41CA-9FC9-15DBDFF1005A}" presName="tx1" presStyleLbl="revTx" presStyleIdx="0" presStyleCnt="9"/>
      <dgm:spPr/>
    </dgm:pt>
    <dgm:pt modelId="{7A07630F-33CE-48AE-8229-116B97B98BA7}" type="pres">
      <dgm:prSet presAssocID="{F7174879-2B11-41CA-9FC9-15DBDFF1005A}" presName="vert1" presStyleCnt="0"/>
      <dgm:spPr/>
    </dgm:pt>
    <dgm:pt modelId="{64E53C3A-D6FC-4886-95C1-EC3D8AD48E84}" type="pres">
      <dgm:prSet presAssocID="{24431DC5-1AAF-4041-A200-8961A43EE1CB}" presName="thickLine" presStyleLbl="alignNode1" presStyleIdx="1" presStyleCnt="9"/>
      <dgm:spPr/>
    </dgm:pt>
    <dgm:pt modelId="{2AC8A9A9-DE2F-451E-9663-BAF9E83EFF12}" type="pres">
      <dgm:prSet presAssocID="{24431DC5-1AAF-4041-A200-8961A43EE1CB}" presName="horz1" presStyleCnt="0"/>
      <dgm:spPr/>
    </dgm:pt>
    <dgm:pt modelId="{DAB70929-E4D6-49CB-A5FA-9825AAE7BFCD}" type="pres">
      <dgm:prSet presAssocID="{24431DC5-1AAF-4041-A200-8961A43EE1CB}" presName="tx1" presStyleLbl="revTx" presStyleIdx="1" presStyleCnt="9"/>
      <dgm:spPr/>
    </dgm:pt>
    <dgm:pt modelId="{8693FA39-85B8-4C8D-B244-06833FFE988F}" type="pres">
      <dgm:prSet presAssocID="{24431DC5-1AAF-4041-A200-8961A43EE1CB}" presName="vert1" presStyleCnt="0"/>
      <dgm:spPr/>
    </dgm:pt>
    <dgm:pt modelId="{57379FB9-A21D-4A2F-95F4-0F6124F692D5}" type="pres">
      <dgm:prSet presAssocID="{3DC53462-BAF4-4797-81D9-7D030B2A11DC}" presName="thickLine" presStyleLbl="alignNode1" presStyleIdx="2" presStyleCnt="9"/>
      <dgm:spPr/>
    </dgm:pt>
    <dgm:pt modelId="{17A87A23-6618-46A8-B168-54A7E73BB3AB}" type="pres">
      <dgm:prSet presAssocID="{3DC53462-BAF4-4797-81D9-7D030B2A11DC}" presName="horz1" presStyleCnt="0"/>
      <dgm:spPr/>
    </dgm:pt>
    <dgm:pt modelId="{123CEEB0-6727-4B29-B3F2-DDB3FC1A96C0}" type="pres">
      <dgm:prSet presAssocID="{3DC53462-BAF4-4797-81D9-7D030B2A11DC}" presName="tx1" presStyleLbl="revTx" presStyleIdx="2" presStyleCnt="9"/>
      <dgm:spPr/>
    </dgm:pt>
    <dgm:pt modelId="{0558F4D4-B367-4DB7-A762-DB2AB50F3325}" type="pres">
      <dgm:prSet presAssocID="{3DC53462-BAF4-4797-81D9-7D030B2A11DC}" presName="vert1" presStyleCnt="0"/>
      <dgm:spPr/>
    </dgm:pt>
    <dgm:pt modelId="{B55CB96E-6FF5-4CAC-BF28-A85EAA7AE882}" type="pres">
      <dgm:prSet presAssocID="{8E7F79DE-977C-4DD7-A3F4-6290258FD502}" presName="thickLine" presStyleLbl="alignNode1" presStyleIdx="3" presStyleCnt="9"/>
      <dgm:spPr/>
    </dgm:pt>
    <dgm:pt modelId="{A9095A94-10E9-4C1F-BDBE-C55E246F6AAE}" type="pres">
      <dgm:prSet presAssocID="{8E7F79DE-977C-4DD7-A3F4-6290258FD502}" presName="horz1" presStyleCnt="0"/>
      <dgm:spPr/>
    </dgm:pt>
    <dgm:pt modelId="{4E3CC67E-2BF6-4576-9DC7-93A9642C0BE0}" type="pres">
      <dgm:prSet presAssocID="{8E7F79DE-977C-4DD7-A3F4-6290258FD502}" presName="tx1" presStyleLbl="revTx" presStyleIdx="3" presStyleCnt="9"/>
      <dgm:spPr/>
    </dgm:pt>
    <dgm:pt modelId="{3EA3A7B3-D034-43BB-BDCC-E5927324CA45}" type="pres">
      <dgm:prSet presAssocID="{8E7F79DE-977C-4DD7-A3F4-6290258FD502}" presName="vert1" presStyleCnt="0"/>
      <dgm:spPr/>
    </dgm:pt>
    <dgm:pt modelId="{A408F331-B2EF-4D32-A92F-A4D27219CF42}" type="pres">
      <dgm:prSet presAssocID="{3346A68F-AB40-4E8E-B006-468AE365F67C}" presName="thickLine" presStyleLbl="alignNode1" presStyleIdx="4" presStyleCnt="9"/>
      <dgm:spPr/>
    </dgm:pt>
    <dgm:pt modelId="{396AEBFB-1572-46AD-AE7E-DE370281ADD2}" type="pres">
      <dgm:prSet presAssocID="{3346A68F-AB40-4E8E-B006-468AE365F67C}" presName="horz1" presStyleCnt="0"/>
      <dgm:spPr/>
    </dgm:pt>
    <dgm:pt modelId="{D32A10E2-7530-4BEE-896B-E5B9484C0423}" type="pres">
      <dgm:prSet presAssocID="{3346A68F-AB40-4E8E-B006-468AE365F67C}" presName="tx1" presStyleLbl="revTx" presStyleIdx="4" presStyleCnt="9"/>
      <dgm:spPr/>
    </dgm:pt>
    <dgm:pt modelId="{30E54494-B278-48CC-A3EB-9F2D948980C8}" type="pres">
      <dgm:prSet presAssocID="{3346A68F-AB40-4E8E-B006-468AE365F67C}" presName="vert1" presStyleCnt="0"/>
      <dgm:spPr/>
    </dgm:pt>
    <dgm:pt modelId="{C8039955-19DD-4018-8072-70D4FB5B6E44}" type="pres">
      <dgm:prSet presAssocID="{5C71C90A-D3E5-4D6E-8422-2DA0842AC9C5}" presName="thickLine" presStyleLbl="alignNode1" presStyleIdx="5" presStyleCnt="9"/>
      <dgm:spPr/>
    </dgm:pt>
    <dgm:pt modelId="{B0A1063D-EFA7-4D8E-B4CF-D90AF46F6CD1}" type="pres">
      <dgm:prSet presAssocID="{5C71C90A-D3E5-4D6E-8422-2DA0842AC9C5}" presName="horz1" presStyleCnt="0"/>
      <dgm:spPr/>
    </dgm:pt>
    <dgm:pt modelId="{E44D05E5-9F5E-4CFF-9BC0-26B83A0A9125}" type="pres">
      <dgm:prSet presAssocID="{5C71C90A-D3E5-4D6E-8422-2DA0842AC9C5}" presName="tx1" presStyleLbl="revTx" presStyleIdx="5" presStyleCnt="9"/>
      <dgm:spPr/>
    </dgm:pt>
    <dgm:pt modelId="{E3AE42B3-967C-4D6A-8C37-AE377AA8040D}" type="pres">
      <dgm:prSet presAssocID="{5C71C90A-D3E5-4D6E-8422-2DA0842AC9C5}" presName="vert1" presStyleCnt="0"/>
      <dgm:spPr/>
    </dgm:pt>
    <dgm:pt modelId="{C4F2E8FF-B011-42ED-97EC-70C5D176420A}" type="pres">
      <dgm:prSet presAssocID="{6E1FE06F-166E-4F79-A86F-9C41FBE5B296}" presName="thickLine" presStyleLbl="alignNode1" presStyleIdx="6" presStyleCnt="9"/>
      <dgm:spPr/>
    </dgm:pt>
    <dgm:pt modelId="{3C5F9198-1055-4080-8E3D-DAD085B72C41}" type="pres">
      <dgm:prSet presAssocID="{6E1FE06F-166E-4F79-A86F-9C41FBE5B296}" presName="horz1" presStyleCnt="0"/>
      <dgm:spPr/>
    </dgm:pt>
    <dgm:pt modelId="{EB6F1649-ED09-488D-BD8F-8C1A2C9B709E}" type="pres">
      <dgm:prSet presAssocID="{6E1FE06F-166E-4F79-A86F-9C41FBE5B296}" presName="tx1" presStyleLbl="revTx" presStyleIdx="6" presStyleCnt="9"/>
      <dgm:spPr/>
    </dgm:pt>
    <dgm:pt modelId="{8FCE7900-38C0-464F-9F8B-59244EEACFE4}" type="pres">
      <dgm:prSet presAssocID="{6E1FE06F-166E-4F79-A86F-9C41FBE5B296}" presName="vert1" presStyleCnt="0"/>
      <dgm:spPr/>
    </dgm:pt>
    <dgm:pt modelId="{8858DAE5-33EC-4096-9399-ACEE181260DB}" type="pres">
      <dgm:prSet presAssocID="{A214A82C-72FF-41BF-B16D-ED4C142572E1}" presName="thickLine" presStyleLbl="alignNode1" presStyleIdx="7" presStyleCnt="9"/>
      <dgm:spPr/>
    </dgm:pt>
    <dgm:pt modelId="{881C4ADA-9FFF-4A70-A032-7989DA1ED367}" type="pres">
      <dgm:prSet presAssocID="{A214A82C-72FF-41BF-B16D-ED4C142572E1}" presName="horz1" presStyleCnt="0"/>
      <dgm:spPr/>
    </dgm:pt>
    <dgm:pt modelId="{BE59E145-F2C3-4D53-BB66-E90E4B067397}" type="pres">
      <dgm:prSet presAssocID="{A214A82C-72FF-41BF-B16D-ED4C142572E1}" presName="tx1" presStyleLbl="revTx" presStyleIdx="7" presStyleCnt="9"/>
      <dgm:spPr/>
    </dgm:pt>
    <dgm:pt modelId="{2D9A8003-752F-4D3C-9115-CDE7770032A0}" type="pres">
      <dgm:prSet presAssocID="{A214A82C-72FF-41BF-B16D-ED4C142572E1}" presName="vert1" presStyleCnt="0"/>
      <dgm:spPr/>
    </dgm:pt>
    <dgm:pt modelId="{9C5814D9-A766-498C-864D-6A1EA516CE3C}" type="pres">
      <dgm:prSet presAssocID="{0572EA42-BF30-45AD-AF03-7EC4660108DD}" presName="thickLine" presStyleLbl="alignNode1" presStyleIdx="8" presStyleCnt="9"/>
      <dgm:spPr/>
    </dgm:pt>
    <dgm:pt modelId="{3925E042-6A9C-40FA-ABF2-553A87FFA609}" type="pres">
      <dgm:prSet presAssocID="{0572EA42-BF30-45AD-AF03-7EC4660108DD}" presName="horz1" presStyleCnt="0"/>
      <dgm:spPr/>
    </dgm:pt>
    <dgm:pt modelId="{754FABD2-8FF3-4126-8BF9-2AD73DF14439}" type="pres">
      <dgm:prSet presAssocID="{0572EA42-BF30-45AD-AF03-7EC4660108DD}" presName="tx1" presStyleLbl="revTx" presStyleIdx="8" presStyleCnt="9"/>
      <dgm:spPr/>
    </dgm:pt>
    <dgm:pt modelId="{85972693-5023-497A-B64E-3068DDAA2D71}" type="pres">
      <dgm:prSet presAssocID="{0572EA42-BF30-45AD-AF03-7EC4660108DD}" presName="vert1" presStyleCnt="0"/>
      <dgm:spPr/>
    </dgm:pt>
  </dgm:ptLst>
  <dgm:cxnLst>
    <dgm:cxn modelId="{A109885C-6A8E-4F71-9A20-B09B3863F513}" srcId="{39005BB1-2E2F-458E-9023-8F07A74306D8}" destId="{F7174879-2B11-41CA-9FC9-15DBDFF1005A}" srcOrd="0" destOrd="0" parTransId="{D47EBE90-0B2D-4F1B-A587-613B8DFFAEC1}" sibTransId="{876F57E3-FEFD-4D0E-A360-A09E75DEBCF2}"/>
    <dgm:cxn modelId="{4E97A764-57FB-4633-A69D-C05F4D7F3E58}" type="presOf" srcId="{3DC53462-BAF4-4797-81D9-7D030B2A11DC}" destId="{123CEEB0-6727-4B29-B3F2-DDB3FC1A96C0}" srcOrd="0" destOrd="0" presId="urn:microsoft.com/office/officeart/2008/layout/LinedList"/>
    <dgm:cxn modelId="{5FE29B6D-0AD3-45C7-969A-7DEEFAA8259D}" srcId="{39005BB1-2E2F-458E-9023-8F07A74306D8}" destId="{8E7F79DE-977C-4DD7-A3F4-6290258FD502}" srcOrd="3" destOrd="0" parTransId="{C44E49F0-C05F-4830-9136-D9B0A029124B}" sibTransId="{10120968-9FE6-496C-B3C5-ED196C33BF52}"/>
    <dgm:cxn modelId="{623D5C6E-242D-4D94-8CAC-A1D6CA582A7E}" srcId="{39005BB1-2E2F-458E-9023-8F07A74306D8}" destId="{0572EA42-BF30-45AD-AF03-7EC4660108DD}" srcOrd="8" destOrd="0" parTransId="{D6605C9A-13D1-472B-96A6-8C394CC09FFA}" sibTransId="{3619103A-DDD5-49B6-B50F-4699DBD64E79}"/>
    <dgm:cxn modelId="{FAD4CE53-9C05-47ED-A50A-45370388C08A}" type="presOf" srcId="{6E1FE06F-166E-4F79-A86F-9C41FBE5B296}" destId="{EB6F1649-ED09-488D-BD8F-8C1A2C9B709E}" srcOrd="0" destOrd="0" presId="urn:microsoft.com/office/officeart/2008/layout/LinedList"/>
    <dgm:cxn modelId="{EDD25B76-9F38-468B-9CAC-B2569DE1F53D}" type="presOf" srcId="{0572EA42-BF30-45AD-AF03-7EC4660108DD}" destId="{754FABD2-8FF3-4126-8BF9-2AD73DF14439}" srcOrd="0" destOrd="0" presId="urn:microsoft.com/office/officeart/2008/layout/LinedList"/>
    <dgm:cxn modelId="{2748A65A-4E6F-43B3-8764-8BE60EE4E927}" type="presOf" srcId="{F7174879-2B11-41CA-9FC9-15DBDFF1005A}" destId="{DAFC0FEF-018C-4FA5-982B-ED531A6FF1D6}" srcOrd="0" destOrd="0" presId="urn:microsoft.com/office/officeart/2008/layout/LinedList"/>
    <dgm:cxn modelId="{8C489784-212A-4EE7-A352-D7E326AC72C6}" type="presOf" srcId="{39005BB1-2E2F-458E-9023-8F07A74306D8}" destId="{AD764A00-44D7-4D08-922B-317366ED4756}" srcOrd="0" destOrd="0" presId="urn:microsoft.com/office/officeart/2008/layout/LinedList"/>
    <dgm:cxn modelId="{794C4486-B745-4E7F-9DEC-F7CD269915D1}" type="presOf" srcId="{24431DC5-1AAF-4041-A200-8961A43EE1CB}" destId="{DAB70929-E4D6-49CB-A5FA-9825AAE7BFCD}" srcOrd="0" destOrd="0" presId="urn:microsoft.com/office/officeart/2008/layout/LinedList"/>
    <dgm:cxn modelId="{C2C17BA1-35D6-4545-8ABA-8FDD20371755}" srcId="{39005BB1-2E2F-458E-9023-8F07A74306D8}" destId="{3346A68F-AB40-4E8E-B006-468AE365F67C}" srcOrd="4" destOrd="0" parTransId="{8D09B19D-8D27-4985-A1FE-4DFBAC11DB4E}" sibTransId="{940F4A0A-2BD1-4000-B2A9-C5161B4B4010}"/>
    <dgm:cxn modelId="{6D0528A9-5C6A-4F59-BF50-2662BBFEFEC3}" srcId="{39005BB1-2E2F-458E-9023-8F07A74306D8}" destId="{24431DC5-1AAF-4041-A200-8961A43EE1CB}" srcOrd="1" destOrd="0" parTransId="{29E2B3EE-516C-4BA4-8760-6EA8514509FA}" sibTransId="{DD0587D8-9643-4FA2-81A5-B6C504C4270F}"/>
    <dgm:cxn modelId="{9D7830B2-B63B-460C-BF97-F9078B063DDD}" srcId="{39005BB1-2E2F-458E-9023-8F07A74306D8}" destId="{3DC53462-BAF4-4797-81D9-7D030B2A11DC}" srcOrd="2" destOrd="0" parTransId="{4A46DD41-CED2-45AE-B89D-E09E727933FF}" sibTransId="{C7BD35D8-F216-4C68-A749-BAF8456F4F1B}"/>
    <dgm:cxn modelId="{33D0FFCB-283D-4B26-B5D8-B3FCB2340B60}" srcId="{39005BB1-2E2F-458E-9023-8F07A74306D8}" destId="{5C71C90A-D3E5-4D6E-8422-2DA0842AC9C5}" srcOrd="5" destOrd="0" parTransId="{2C2E4A1A-0C30-4918-B675-114960B6BF53}" sibTransId="{9394CE2E-47FF-48B7-8D1D-D390B17BE76B}"/>
    <dgm:cxn modelId="{54B523DC-E087-48C6-AECF-2B0AEB314A26}" type="presOf" srcId="{3346A68F-AB40-4E8E-B006-468AE365F67C}" destId="{D32A10E2-7530-4BEE-896B-E5B9484C0423}" srcOrd="0" destOrd="0" presId="urn:microsoft.com/office/officeart/2008/layout/LinedList"/>
    <dgm:cxn modelId="{637E74DD-A5DD-4455-9F89-96E161ED8AA9}" type="presOf" srcId="{A214A82C-72FF-41BF-B16D-ED4C142572E1}" destId="{BE59E145-F2C3-4D53-BB66-E90E4B067397}" srcOrd="0" destOrd="0" presId="urn:microsoft.com/office/officeart/2008/layout/LinedList"/>
    <dgm:cxn modelId="{ED4356E2-A57B-404A-BF9D-A6A8A597CA1B}" type="presOf" srcId="{8E7F79DE-977C-4DD7-A3F4-6290258FD502}" destId="{4E3CC67E-2BF6-4576-9DC7-93A9642C0BE0}" srcOrd="0" destOrd="0" presId="urn:microsoft.com/office/officeart/2008/layout/LinedList"/>
    <dgm:cxn modelId="{3F26D8E5-AEE9-49E7-8990-CA07F4CC2FFC}" type="presOf" srcId="{5C71C90A-D3E5-4D6E-8422-2DA0842AC9C5}" destId="{E44D05E5-9F5E-4CFF-9BC0-26B83A0A9125}" srcOrd="0" destOrd="0" presId="urn:microsoft.com/office/officeart/2008/layout/LinedList"/>
    <dgm:cxn modelId="{787335E7-1579-4178-81AA-69BB1D724BD0}" srcId="{39005BB1-2E2F-458E-9023-8F07A74306D8}" destId="{A214A82C-72FF-41BF-B16D-ED4C142572E1}" srcOrd="7" destOrd="0" parTransId="{0B40FAF9-F761-4DA0-91E9-C866744A96A2}" sibTransId="{93C7CE9A-9D71-406F-8C75-174170D11545}"/>
    <dgm:cxn modelId="{571C08FB-D4E7-46D8-9B7E-054C2504F05A}" srcId="{39005BB1-2E2F-458E-9023-8F07A74306D8}" destId="{6E1FE06F-166E-4F79-A86F-9C41FBE5B296}" srcOrd="6" destOrd="0" parTransId="{1C741EE2-28CA-4813-9B96-8F103EAEB438}" sibTransId="{FF7A8EDA-4575-4871-9A10-841F5C7822EE}"/>
    <dgm:cxn modelId="{239A566C-5426-4479-96A0-508BBF2F243B}" type="presParOf" srcId="{AD764A00-44D7-4D08-922B-317366ED4756}" destId="{537AC1DD-2022-4149-AFAF-F23DEA57EB48}" srcOrd="0" destOrd="0" presId="urn:microsoft.com/office/officeart/2008/layout/LinedList"/>
    <dgm:cxn modelId="{48A20BDC-7412-4C68-9677-EFEEEA68E290}" type="presParOf" srcId="{AD764A00-44D7-4D08-922B-317366ED4756}" destId="{294AEED1-F637-4670-8A8C-464B6D96C31A}" srcOrd="1" destOrd="0" presId="urn:microsoft.com/office/officeart/2008/layout/LinedList"/>
    <dgm:cxn modelId="{F86A3488-60CC-4E8A-843E-CF7BBE2A3F42}" type="presParOf" srcId="{294AEED1-F637-4670-8A8C-464B6D96C31A}" destId="{DAFC0FEF-018C-4FA5-982B-ED531A6FF1D6}" srcOrd="0" destOrd="0" presId="urn:microsoft.com/office/officeart/2008/layout/LinedList"/>
    <dgm:cxn modelId="{D70AFB1F-3252-4CA8-AC3B-DF8AA9957F5F}" type="presParOf" srcId="{294AEED1-F637-4670-8A8C-464B6D96C31A}" destId="{7A07630F-33CE-48AE-8229-116B97B98BA7}" srcOrd="1" destOrd="0" presId="urn:microsoft.com/office/officeart/2008/layout/LinedList"/>
    <dgm:cxn modelId="{4B975655-D41D-45DE-8EF7-8515F9EFDB74}" type="presParOf" srcId="{AD764A00-44D7-4D08-922B-317366ED4756}" destId="{64E53C3A-D6FC-4886-95C1-EC3D8AD48E84}" srcOrd="2" destOrd="0" presId="urn:microsoft.com/office/officeart/2008/layout/LinedList"/>
    <dgm:cxn modelId="{A91BA300-6C3F-478B-92F9-F516E195F93C}" type="presParOf" srcId="{AD764A00-44D7-4D08-922B-317366ED4756}" destId="{2AC8A9A9-DE2F-451E-9663-BAF9E83EFF12}" srcOrd="3" destOrd="0" presId="urn:microsoft.com/office/officeart/2008/layout/LinedList"/>
    <dgm:cxn modelId="{488AC88F-0334-4B8D-A898-444AA4F039C0}" type="presParOf" srcId="{2AC8A9A9-DE2F-451E-9663-BAF9E83EFF12}" destId="{DAB70929-E4D6-49CB-A5FA-9825AAE7BFCD}" srcOrd="0" destOrd="0" presId="urn:microsoft.com/office/officeart/2008/layout/LinedList"/>
    <dgm:cxn modelId="{4C674950-C242-42F1-849F-5D2015883B9B}" type="presParOf" srcId="{2AC8A9A9-DE2F-451E-9663-BAF9E83EFF12}" destId="{8693FA39-85B8-4C8D-B244-06833FFE988F}" srcOrd="1" destOrd="0" presId="urn:microsoft.com/office/officeart/2008/layout/LinedList"/>
    <dgm:cxn modelId="{C6B40931-84B8-4D99-9FBE-86B8BB13E640}" type="presParOf" srcId="{AD764A00-44D7-4D08-922B-317366ED4756}" destId="{57379FB9-A21D-4A2F-95F4-0F6124F692D5}" srcOrd="4" destOrd="0" presId="urn:microsoft.com/office/officeart/2008/layout/LinedList"/>
    <dgm:cxn modelId="{7F584BB4-CFFC-450E-B7FD-7EB75FECA592}" type="presParOf" srcId="{AD764A00-44D7-4D08-922B-317366ED4756}" destId="{17A87A23-6618-46A8-B168-54A7E73BB3AB}" srcOrd="5" destOrd="0" presId="urn:microsoft.com/office/officeart/2008/layout/LinedList"/>
    <dgm:cxn modelId="{FA2E9F5D-4135-41DF-83B8-7B6481032FED}" type="presParOf" srcId="{17A87A23-6618-46A8-B168-54A7E73BB3AB}" destId="{123CEEB0-6727-4B29-B3F2-DDB3FC1A96C0}" srcOrd="0" destOrd="0" presId="urn:microsoft.com/office/officeart/2008/layout/LinedList"/>
    <dgm:cxn modelId="{EE0DDBEA-F73E-4A04-BC79-955AD5FCA55C}" type="presParOf" srcId="{17A87A23-6618-46A8-B168-54A7E73BB3AB}" destId="{0558F4D4-B367-4DB7-A762-DB2AB50F3325}" srcOrd="1" destOrd="0" presId="urn:microsoft.com/office/officeart/2008/layout/LinedList"/>
    <dgm:cxn modelId="{54564754-F6E8-4A83-94E4-9C3F09AD0533}" type="presParOf" srcId="{AD764A00-44D7-4D08-922B-317366ED4756}" destId="{B55CB96E-6FF5-4CAC-BF28-A85EAA7AE882}" srcOrd="6" destOrd="0" presId="urn:microsoft.com/office/officeart/2008/layout/LinedList"/>
    <dgm:cxn modelId="{DB8B5FBC-0F6D-4C86-B9B7-AFF8485E2440}" type="presParOf" srcId="{AD764A00-44D7-4D08-922B-317366ED4756}" destId="{A9095A94-10E9-4C1F-BDBE-C55E246F6AAE}" srcOrd="7" destOrd="0" presId="urn:microsoft.com/office/officeart/2008/layout/LinedList"/>
    <dgm:cxn modelId="{9323F820-BABF-47A0-8439-DDF50DE8CF26}" type="presParOf" srcId="{A9095A94-10E9-4C1F-BDBE-C55E246F6AAE}" destId="{4E3CC67E-2BF6-4576-9DC7-93A9642C0BE0}" srcOrd="0" destOrd="0" presId="urn:microsoft.com/office/officeart/2008/layout/LinedList"/>
    <dgm:cxn modelId="{35734AEB-1192-457C-A29A-538B12E234E4}" type="presParOf" srcId="{A9095A94-10E9-4C1F-BDBE-C55E246F6AAE}" destId="{3EA3A7B3-D034-43BB-BDCC-E5927324CA45}" srcOrd="1" destOrd="0" presId="urn:microsoft.com/office/officeart/2008/layout/LinedList"/>
    <dgm:cxn modelId="{5AD20FC7-E652-48EE-88DC-73EFCEBF6F64}" type="presParOf" srcId="{AD764A00-44D7-4D08-922B-317366ED4756}" destId="{A408F331-B2EF-4D32-A92F-A4D27219CF42}" srcOrd="8" destOrd="0" presId="urn:microsoft.com/office/officeart/2008/layout/LinedList"/>
    <dgm:cxn modelId="{AAA1A1F0-57D5-4389-821F-948603C66C6A}" type="presParOf" srcId="{AD764A00-44D7-4D08-922B-317366ED4756}" destId="{396AEBFB-1572-46AD-AE7E-DE370281ADD2}" srcOrd="9" destOrd="0" presId="urn:microsoft.com/office/officeart/2008/layout/LinedList"/>
    <dgm:cxn modelId="{FE98791C-8653-4532-86AD-5CEFE1C2F557}" type="presParOf" srcId="{396AEBFB-1572-46AD-AE7E-DE370281ADD2}" destId="{D32A10E2-7530-4BEE-896B-E5B9484C0423}" srcOrd="0" destOrd="0" presId="urn:microsoft.com/office/officeart/2008/layout/LinedList"/>
    <dgm:cxn modelId="{325A903E-0783-4340-870A-BF16A33B246F}" type="presParOf" srcId="{396AEBFB-1572-46AD-AE7E-DE370281ADD2}" destId="{30E54494-B278-48CC-A3EB-9F2D948980C8}" srcOrd="1" destOrd="0" presId="urn:microsoft.com/office/officeart/2008/layout/LinedList"/>
    <dgm:cxn modelId="{38524226-5E07-4F8D-B951-D3876EEFCB60}" type="presParOf" srcId="{AD764A00-44D7-4D08-922B-317366ED4756}" destId="{C8039955-19DD-4018-8072-70D4FB5B6E44}" srcOrd="10" destOrd="0" presId="urn:microsoft.com/office/officeart/2008/layout/LinedList"/>
    <dgm:cxn modelId="{C1956215-5160-4774-871A-DA5D6C57E786}" type="presParOf" srcId="{AD764A00-44D7-4D08-922B-317366ED4756}" destId="{B0A1063D-EFA7-4D8E-B4CF-D90AF46F6CD1}" srcOrd="11" destOrd="0" presId="urn:microsoft.com/office/officeart/2008/layout/LinedList"/>
    <dgm:cxn modelId="{252A1EFC-9561-43E8-A0B2-E8AC2D33123A}" type="presParOf" srcId="{B0A1063D-EFA7-4D8E-B4CF-D90AF46F6CD1}" destId="{E44D05E5-9F5E-4CFF-9BC0-26B83A0A9125}" srcOrd="0" destOrd="0" presId="urn:microsoft.com/office/officeart/2008/layout/LinedList"/>
    <dgm:cxn modelId="{222C0073-27CD-4B63-BFAE-4EC8052E67AA}" type="presParOf" srcId="{B0A1063D-EFA7-4D8E-B4CF-D90AF46F6CD1}" destId="{E3AE42B3-967C-4D6A-8C37-AE377AA8040D}" srcOrd="1" destOrd="0" presId="urn:microsoft.com/office/officeart/2008/layout/LinedList"/>
    <dgm:cxn modelId="{4E3AC26D-A5BD-4A79-B26D-924E1B52998D}" type="presParOf" srcId="{AD764A00-44D7-4D08-922B-317366ED4756}" destId="{C4F2E8FF-B011-42ED-97EC-70C5D176420A}" srcOrd="12" destOrd="0" presId="urn:microsoft.com/office/officeart/2008/layout/LinedList"/>
    <dgm:cxn modelId="{CD29ABAB-E87D-48CE-B336-CE4B5E9D8CC2}" type="presParOf" srcId="{AD764A00-44D7-4D08-922B-317366ED4756}" destId="{3C5F9198-1055-4080-8E3D-DAD085B72C41}" srcOrd="13" destOrd="0" presId="urn:microsoft.com/office/officeart/2008/layout/LinedList"/>
    <dgm:cxn modelId="{3E9EBC60-95E0-4679-AC1D-8473209BF6C4}" type="presParOf" srcId="{3C5F9198-1055-4080-8E3D-DAD085B72C41}" destId="{EB6F1649-ED09-488D-BD8F-8C1A2C9B709E}" srcOrd="0" destOrd="0" presId="urn:microsoft.com/office/officeart/2008/layout/LinedList"/>
    <dgm:cxn modelId="{CF9F39CE-7951-4211-9246-08AB65CD6CE8}" type="presParOf" srcId="{3C5F9198-1055-4080-8E3D-DAD085B72C41}" destId="{8FCE7900-38C0-464F-9F8B-59244EEACFE4}" srcOrd="1" destOrd="0" presId="urn:microsoft.com/office/officeart/2008/layout/LinedList"/>
    <dgm:cxn modelId="{7CB373D0-1C4D-4BED-BAF5-2A820DC1493E}" type="presParOf" srcId="{AD764A00-44D7-4D08-922B-317366ED4756}" destId="{8858DAE5-33EC-4096-9399-ACEE181260DB}" srcOrd="14" destOrd="0" presId="urn:microsoft.com/office/officeart/2008/layout/LinedList"/>
    <dgm:cxn modelId="{0ABB1E14-B273-42E3-826A-8BC4BFED77CC}" type="presParOf" srcId="{AD764A00-44D7-4D08-922B-317366ED4756}" destId="{881C4ADA-9FFF-4A70-A032-7989DA1ED367}" srcOrd="15" destOrd="0" presId="urn:microsoft.com/office/officeart/2008/layout/LinedList"/>
    <dgm:cxn modelId="{223C9643-853D-4C8C-A0D5-35CAA3235505}" type="presParOf" srcId="{881C4ADA-9FFF-4A70-A032-7989DA1ED367}" destId="{BE59E145-F2C3-4D53-BB66-E90E4B067397}" srcOrd="0" destOrd="0" presId="urn:microsoft.com/office/officeart/2008/layout/LinedList"/>
    <dgm:cxn modelId="{B3E38C27-EF2F-46C9-873A-702F4DA2313E}" type="presParOf" srcId="{881C4ADA-9FFF-4A70-A032-7989DA1ED367}" destId="{2D9A8003-752F-4D3C-9115-CDE7770032A0}" srcOrd="1" destOrd="0" presId="urn:microsoft.com/office/officeart/2008/layout/LinedList"/>
    <dgm:cxn modelId="{86AE36BE-0694-413D-A29B-D3FE91BEB4F8}" type="presParOf" srcId="{AD764A00-44D7-4D08-922B-317366ED4756}" destId="{9C5814D9-A766-498C-864D-6A1EA516CE3C}" srcOrd="16" destOrd="0" presId="urn:microsoft.com/office/officeart/2008/layout/LinedList"/>
    <dgm:cxn modelId="{2A13A69D-A41D-4ED9-A069-953FA6ECD33E}" type="presParOf" srcId="{AD764A00-44D7-4D08-922B-317366ED4756}" destId="{3925E042-6A9C-40FA-ABF2-553A87FFA609}" srcOrd="17" destOrd="0" presId="urn:microsoft.com/office/officeart/2008/layout/LinedList"/>
    <dgm:cxn modelId="{B5C88CD0-F89B-4E49-888C-48188C9DDAFB}" type="presParOf" srcId="{3925E042-6A9C-40FA-ABF2-553A87FFA609}" destId="{754FABD2-8FF3-4126-8BF9-2AD73DF14439}" srcOrd="0" destOrd="0" presId="urn:microsoft.com/office/officeart/2008/layout/LinedList"/>
    <dgm:cxn modelId="{DA165C40-E812-4915-9206-0FDAD6C1373A}" type="presParOf" srcId="{3925E042-6A9C-40FA-ABF2-553A87FFA609}" destId="{85972693-5023-497A-B64E-3068DDAA2D7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67BE58-B14A-44B3-8ECA-5155445EE60A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F126A71-8D25-4666-A3BE-329387FDD0B9}">
      <dgm:prSet custT="1"/>
      <dgm:spPr/>
      <dgm:t>
        <a:bodyPr/>
        <a:lstStyle/>
        <a:p>
          <a:r>
            <a:rPr lang="es-MX" sz="2400" b="1" dirty="0"/>
            <a:t>Reglamento Ley N.º 8968 </a:t>
          </a:r>
          <a:endParaRPr lang="en-US" sz="2400" dirty="0"/>
        </a:p>
      </dgm:t>
    </dgm:pt>
    <dgm:pt modelId="{FC131DE4-AB94-4B6B-83AA-A042E61C87CE}" type="parTrans" cxnId="{DF20BEB9-87D9-4B19-98F9-8DF2CA3F114F}">
      <dgm:prSet/>
      <dgm:spPr/>
      <dgm:t>
        <a:bodyPr/>
        <a:lstStyle/>
        <a:p>
          <a:endParaRPr lang="en-US"/>
        </a:p>
      </dgm:t>
    </dgm:pt>
    <dgm:pt modelId="{FD6A8AC9-1B0E-4997-B656-C65FA694CA83}" type="sibTrans" cxnId="{DF20BEB9-87D9-4B19-98F9-8DF2CA3F114F}">
      <dgm:prSet/>
      <dgm:spPr/>
      <dgm:t>
        <a:bodyPr/>
        <a:lstStyle/>
        <a:p>
          <a:endParaRPr lang="en-US"/>
        </a:p>
      </dgm:t>
    </dgm:pt>
    <dgm:pt modelId="{09344899-7439-40A9-BA3A-F45A27F96857}">
      <dgm:prSet/>
      <dgm:spPr/>
      <dgm:t>
        <a:bodyPr/>
        <a:lstStyle/>
        <a:p>
          <a:r>
            <a:rPr lang="es-MX" b="1"/>
            <a:t>Cap. II (Arts. 4–7): Consentimiento. Requisitos </a:t>
          </a:r>
          <a:r>
            <a:rPr lang="es-MX"/>
            <a:t>(libre, específico, informado, inequívoco e individualizado), forma escrita o digital, carga de la prueba en el responsable y revocación con mecanismos expeditos. </a:t>
          </a:r>
          <a:endParaRPr lang="en-US"/>
        </a:p>
      </dgm:t>
    </dgm:pt>
    <dgm:pt modelId="{8997B622-6EC7-4F00-AD23-DE5BC355207F}" type="parTrans" cxnId="{18B5FB18-39B6-4698-9BCE-D0BAA6DFF780}">
      <dgm:prSet/>
      <dgm:spPr/>
      <dgm:t>
        <a:bodyPr/>
        <a:lstStyle/>
        <a:p>
          <a:endParaRPr lang="en-US"/>
        </a:p>
      </dgm:t>
    </dgm:pt>
    <dgm:pt modelId="{BBB06051-7E02-4E89-8AEF-F0B016467E5C}" type="sibTrans" cxnId="{18B5FB18-39B6-4698-9BCE-D0BAA6DFF780}">
      <dgm:prSet/>
      <dgm:spPr/>
      <dgm:t>
        <a:bodyPr/>
        <a:lstStyle/>
        <a:p>
          <a:endParaRPr lang="en-US"/>
        </a:p>
      </dgm:t>
    </dgm:pt>
    <dgm:pt modelId="{FDA3664F-F070-4033-8645-EFEAB1CD43BD}">
      <dgm:prSet/>
      <dgm:spPr/>
      <dgm:t>
        <a:bodyPr/>
        <a:lstStyle/>
        <a:p>
          <a:r>
            <a:rPr lang="es-MX" b="1"/>
            <a:t>Arts. 8–10 y 9: plazos para revocación/confirmación </a:t>
          </a:r>
          <a:r>
            <a:rPr lang="es-MX"/>
            <a:t>(5 días para ejecutar y 3 días para confirmar al titular); posibilidad de denunciar si hay negativa. </a:t>
          </a:r>
          <a:endParaRPr lang="en-US"/>
        </a:p>
      </dgm:t>
    </dgm:pt>
    <dgm:pt modelId="{52A70B8B-C0BE-4AE5-96AA-B2A99CE581FD}" type="parTrans" cxnId="{CDE1F1FC-93C3-47B7-B7EE-AF4F8F3DA3DF}">
      <dgm:prSet/>
      <dgm:spPr/>
      <dgm:t>
        <a:bodyPr/>
        <a:lstStyle/>
        <a:p>
          <a:endParaRPr lang="en-US"/>
        </a:p>
      </dgm:t>
    </dgm:pt>
    <dgm:pt modelId="{AA9DFFCE-142F-47BB-8DD0-00B8327D6856}" type="sibTrans" cxnId="{CDE1F1FC-93C3-47B7-B7EE-AF4F8F3DA3DF}">
      <dgm:prSet/>
      <dgm:spPr/>
      <dgm:t>
        <a:bodyPr/>
        <a:lstStyle/>
        <a:p>
          <a:endParaRPr lang="en-US"/>
        </a:p>
      </dgm:t>
    </dgm:pt>
    <dgm:pt modelId="{BF78D163-AF88-400A-8184-0788CE5CE177}">
      <dgm:prSet/>
      <dgm:spPr/>
      <dgm:t>
        <a:bodyPr/>
        <a:lstStyle/>
        <a:p>
          <a:r>
            <a:rPr lang="es-MX" b="1"/>
            <a:t>Art. 11 (“derecho al olvido”)</a:t>
          </a:r>
          <a:r>
            <a:rPr lang="es-MX"/>
            <a:t>: regla de 10 años desde que termina el objeto del tratamiento (con excepciones). </a:t>
          </a:r>
          <a:endParaRPr lang="en-US"/>
        </a:p>
      </dgm:t>
    </dgm:pt>
    <dgm:pt modelId="{1342CCA9-BD22-4F79-B418-6B6B2CB855B6}" type="parTrans" cxnId="{C2B63EEB-0C08-4BE7-AD20-AA8F5DC84139}">
      <dgm:prSet/>
      <dgm:spPr/>
      <dgm:t>
        <a:bodyPr/>
        <a:lstStyle/>
        <a:p>
          <a:endParaRPr lang="en-US"/>
        </a:p>
      </dgm:t>
    </dgm:pt>
    <dgm:pt modelId="{CDF7E94B-F782-43D9-AEE5-BE59C044A918}" type="sibTrans" cxnId="{C2B63EEB-0C08-4BE7-AD20-AA8F5DC84139}">
      <dgm:prSet/>
      <dgm:spPr/>
      <dgm:t>
        <a:bodyPr/>
        <a:lstStyle/>
        <a:p>
          <a:endParaRPr lang="en-US"/>
        </a:p>
      </dgm:t>
    </dgm:pt>
    <dgm:pt modelId="{358427F6-8700-4E2B-BA8A-02296811B094}">
      <dgm:prSet/>
      <dgm:spPr/>
      <dgm:t>
        <a:bodyPr/>
        <a:lstStyle/>
        <a:p>
          <a:r>
            <a:rPr lang="es-MX" b="1"/>
            <a:t>Cap. III (Arts. 12–22): ejercicio de derechos</a:t>
          </a:r>
          <a:r>
            <a:rPr lang="es-MX"/>
            <a:t>: medios electrónicos, intervalos de 6 meses para consultas (salvo causa), plazos y deber de respuesta motivada; PRODHAB resuelve controversias rápidas. Procuraduría General de la República</a:t>
          </a:r>
          <a:endParaRPr lang="en-US"/>
        </a:p>
      </dgm:t>
    </dgm:pt>
    <dgm:pt modelId="{DD006DE4-35D8-4C13-AE6A-B7D7FC5A6601}" type="parTrans" cxnId="{FB38A158-7278-4344-9251-13460079A23A}">
      <dgm:prSet/>
      <dgm:spPr/>
      <dgm:t>
        <a:bodyPr/>
        <a:lstStyle/>
        <a:p>
          <a:endParaRPr lang="en-US"/>
        </a:p>
      </dgm:t>
    </dgm:pt>
    <dgm:pt modelId="{11B64A80-0066-4FD6-97C7-65F274C3BC0B}" type="sibTrans" cxnId="{FB38A158-7278-4344-9251-13460079A23A}">
      <dgm:prSet/>
      <dgm:spPr/>
      <dgm:t>
        <a:bodyPr/>
        <a:lstStyle/>
        <a:p>
          <a:endParaRPr lang="en-US"/>
        </a:p>
      </dgm:t>
    </dgm:pt>
    <dgm:pt modelId="{837949FE-8FA2-4815-9762-8F0408C03828}" type="pres">
      <dgm:prSet presAssocID="{1467BE58-B14A-44B3-8ECA-5155445EE60A}" presName="vert0" presStyleCnt="0">
        <dgm:presLayoutVars>
          <dgm:dir/>
          <dgm:animOne val="branch"/>
          <dgm:animLvl val="lvl"/>
        </dgm:presLayoutVars>
      </dgm:prSet>
      <dgm:spPr/>
    </dgm:pt>
    <dgm:pt modelId="{5F99152E-193F-4F0B-9C50-E25893C9AE23}" type="pres">
      <dgm:prSet presAssocID="{BF126A71-8D25-4666-A3BE-329387FDD0B9}" presName="thickLine" presStyleLbl="alignNode1" presStyleIdx="0" presStyleCnt="5"/>
      <dgm:spPr/>
    </dgm:pt>
    <dgm:pt modelId="{596059FB-414B-44BA-8A3E-3654BA060883}" type="pres">
      <dgm:prSet presAssocID="{BF126A71-8D25-4666-A3BE-329387FDD0B9}" presName="horz1" presStyleCnt="0"/>
      <dgm:spPr/>
    </dgm:pt>
    <dgm:pt modelId="{6E338BBB-7BEB-42A4-91EC-2BE7F43FC503}" type="pres">
      <dgm:prSet presAssocID="{BF126A71-8D25-4666-A3BE-329387FDD0B9}" presName="tx1" presStyleLbl="revTx" presStyleIdx="0" presStyleCnt="5"/>
      <dgm:spPr/>
    </dgm:pt>
    <dgm:pt modelId="{4ECDD27C-F353-4FF9-9008-6869361955B6}" type="pres">
      <dgm:prSet presAssocID="{BF126A71-8D25-4666-A3BE-329387FDD0B9}" presName="vert1" presStyleCnt="0"/>
      <dgm:spPr/>
    </dgm:pt>
    <dgm:pt modelId="{4DCE5125-7CF2-46D1-97C9-3ED9F6BD2806}" type="pres">
      <dgm:prSet presAssocID="{09344899-7439-40A9-BA3A-F45A27F96857}" presName="thickLine" presStyleLbl="alignNode1" presStyleIdx="1" presStyleCnt="5"/>
      <dgm:spPr/>
    </dgm:pt>
    <dgm:pt modelId="{43C98DF5-789D-48EA-A3B8-3503B2239639}" type="pres">
      <dgm:prSet presAssocID="{09344899-7439-40A9-BA3A-F45A27F96857}" presName="horz1" presStyleCnt="0"/>
      <dgm:spPr/>
    </dgm:pt>
    <dgm:pt modelId="{A2D4441C-5004-40E3-B2BD-E2E2792F2296}" type="pres">
      <dgm:prSet presAssocID="{09344899-7439-40A9-BA3A-F45A27F96857}" presName="tx1" presStyleLbl="revTx" presStyleIdx="1" presStyleCnt="5"/>
      <dgm:spPr/>
    </dgm:pt>
    <dgm:pt modelId="{1895AB5F-4E4A-453D-A259-89CDFEF0741A}" type="pres">
      <dgm:prSet presAssocID="{09344899-7439-40A9-BA3A-F45A27F96857}" presName="vert1" presStyleCnt="0"/>
      <dgm:spPr/>
    </dgm:pt>
    <dgm:pt modelId="{3D5A2855-EFF8-4C95-A086-EFBD45E2D164}" type="pres">
      <dgm:prSet presAssocID="{FDA3664F-F070-4033-8645-EFEAB1CD43BD}" presName="thickLine" presStyleLbl="alignNode1" presStyleIdx="2" presStyleCnt="5"/>
      <dgm:spPr/>
    </dgm:pt>
    <dgm:pt modelId="{FD290005-1F5E-49A6-9B53-3EC3A108755D}" type="pres">
      <dgm:prSet presAssocID="{FDA3664F-F070-4033-8645-EFEAB1CD43BD}" presName="horz1" presStyleCnt="0"/>
      <dgm:spPr/>
    </dgm:pt>
    <dgm:pt modelId="{1730B87B-832F-4CB2-99B8-F2C821233CFB}" type="pres">
      <dgm:prSet presAssocID="{FDA3664F-F070-4033-8645-EFEAB1CD43BD}" presName="tx1" presStyleLbl="revTx" presStyleIdx="2" presStyleCnt="5"/>
      <dgm:spPr/>
    </dgm:pt>
    <dgm:pt modelId="{2190FB38-E1F1-4B99-BCE9-453BD32F8FA8}" type="pres">
      <dgm:prSet presAssocID="{FDA3664F-F070-4033-8645-EFEAB1CD43BD}" presName="vert1" presStyleCnt="0"/>
      <dgm:spPr/>
    </dgm:pt>
    <dgm:pt modelId="{0281C38B-F976-4DDE-B534-4A22B36EEA76}" type="pres">
      <dgm:prSet presAssocID="{BF78D163-AF88-400A-8184-0788CE5CE177}" presName="thickLine" presStyleLbl="alignNode1" presStyleIdx="3" presStyleCnt="5"/>
      <dgm:spPr/>
    </dgm:pt>
    <dgm:pt modelId="{5A10B341-C184-49AC-BF26-4748E2DC44F5}" type="pres">
      <dgm:prSet presAssocID="{BF78D163-AF88-400A-8184-0788CE5CE177}" presName="horz1" presStyleCnt="0"/>
      <dgm:spPr/>
    </dgm:pt>
    <dgm:pt modelId="{89B4F3A7-208E-441E-9112-3E5660674257}" type="pres">
      <dgm:prSet presAssocID="{BF78D163-AF88-400A-8184-0788CE5CE177}" presName="tx1" presStyleLbl="revTx" presStyleIdx="3" presStyleCnt="5"/>
      <dgm:spPr/>
    </dgm:pt>
    <dgm:pt modelId="{2EB89FD7-AD14-4C79-BA1A-114C378881EF}" type="pres">
      <dgm:prSet presAssocID="{BF78D163-AF88-400A-8184-0788CE5CE177}" presName="vert1" presStyleCnt="0"/>
      <dgm:spPr/>
    </dgm:pt>
    <dgm:pt modelId="{ADA1DDD8-B550-42D6-9141-099756B20409}" type="pres">
      <dgm:prSet presAssocID="{358427F6-8700-4E2B-BA8A-02296811B094}" presName="thickLine" presStyleLbl="alignNode1" presStyleIdx="4" presStyleCnt="5"/>
      <dgm:spPr/>
    </dgm:pt>
    <dgm:pt modelId="{683C9166-631E-4B16-BB9C-3FA57749614D}" type="pres">
      <dgm:prSet presAssocID="{358427F6-8700-4E2B-BA8A-02296811B094}" presName="horz1" presStyleCnt="0"/>
      <dgm:spPr/>
    </dgm:pt>
    <dgm:pt modelId="{A7A11A17-A483-44BB-B574-07695F737A48}" type="pres">
      <dgm:prSet presAssocID="{358427F6-8700-4E2B-BA8A-02296811B094}" presName="tx1" presStyleLbl="revTx" presStyleIdx="4" presStyleCnt="5"/>
      <dgm:spPr/>
    </dgm:pt>
    <dgm:pt modelId="{72F5834E-CC85-4482-96EC-F87E32B10507}" type="pres">
      <dgm:prSet presAssocID="{358427F6-8700-4E2B-BA8A-02296811B094}" presName="vert1" presStyleCnt="0"/>
      <dgm:spPr/>
    </dgm:pt>
  </dgm:ptLst>
  <dgm:cxnLst>
    <dgm:cxn modelId="{8043960F-B647-4A25-9F42-88B56F844BA5}" type="presOf" srcId="{09344899-7439-40A9-BA3A-F45A27F96857}" destId="{A2D4441C-5004-40E3-B2BD-E2E2792F2296}" srcOrd="0" destOrd="0" presId="urn:microsoft.com/office/officeart/2008/layout/LinedList"/>
    <dgm:cxn modelId="{2174FF13-46B1-45EA-A009-B0680404846E}" type="presOf" srcId="{358427F6-8700-4E2B-BA8A-02296811B094}" destId="{A7A11A17-A483-44BB-B574-07695F737A48}" srcOrd="0" destOrd="0" presId="urn:microsoft.com/office/officeart/2008/layout/LinedList"/>
    <dgm:cxn modelId="{18B5FB18-39B6-4698-9BCE-D0BAA6DFF780}" srcId="{1467BE58-B14A-44B3-8ECA-5155445EE60A}" destId="{09344899-7439-40A9-BA3A-F45A27F96857}" srcOrd="1" destOrd="0" parTransId="{8997B622-6EC7-4F00-AD23-DE5BC355207F}" sibTransId="{BBB06051-7E02-4E89-8AEF-F0B016467E5C}"/>
    <dgm:cxn modelId="{FB38A158-7278-4344-9251-13460079A23A}" srcId="{1467BE58-B14A-44B3-8ECA-5155445EE60A}" destId="{358427F6-8700-4E2B-BA8A-02296811B094}" srcOrd="4" destOrd="0" parTransId="{DD006DE4-35D8-4C13-AE6A-B7D7FC5A6601}" sibTransId="{11B64A80-0066-4FD6-97C7-65F274C3BC0B}"/>
    <dgm:cxn modelId="{6D0DD98B-6BB6-4312-ADFA-47930EBDAD4B}" type="presOf" srcId="{1467BE58-B14A-44B3-8ECA-5155445EE60A}" destId="{837949FE-8FA2-4815-9762-8F0408C03828}" srcOrd="0" destOrd="0" presId="urn:microsoft.com/office/officeart/2008/layout/LinedList"/>
    <dgm:cxn modelId="{0E319DAF-4FF4-4090-9273-A6B79E815653}" type="presOf" srcId="{FDA3664F-F070-4033-8645-EFEAB1CD43BD}" destId="{1730B87B-832F-4CB2-99B8-F2C821233CFB}" srcOrd="0" destOrd="0" presId="urn:microsoft.com/office/officeart/2008/layout/LinedList"/>
    <dgm:cxn modelId="{DF20BEB9-87D9-4B19-98F9-8DF2CA3F114F}" srcId="{1467BE58-B14A-44B3-8ECA-5155445EE60A}" destId="{BF126A71-8D25-4666-A3BE-329387FDD0B9}" srcOrd="0" destOrd="0" parTransId="{FC131DE4-AB94-4B6B-83AA-A042E61C87CE}" sibTransId="{FD6A8AC9-1B0E-4997-B656-C65FA694CA83}"/>
    <dgm:cxn modelId="{5007FEB9-BD89-45AE-8297-CBC3943D3BFB}" type="presOf" srcId="{BF126A71-8D25-4666-A3BE-329387FDD0B9}" destId="{6E338BBB-7BEB-42A4-91EC-2BE7F43FC503}" srcOrd="0" destOrd="0" presId="urn:microsoft.com/office/officeart/2008/layout/LinedList"/>
    <dgm:cxn modelId="{C2B63EEB-0C08-4BE7-AD20-AA8F5DC84139}" srcId="{1467BE58-B14A-44B3-8ECA-5155445EE60A}" destId="{BF78D163-AF88-400A-8184-0788CE5CE177}" srcOrd="3" destOrd="0" parTransId="{1342CCA9-BD22-4F79-B418-6B6B2CB855B6}" sibTransId="{CDF7E94B-F782-43D9-AEE5-BE59C044A918}"/>
    <dgm:cxn modelId="{8D7D68FC-3327-45DE-9FBE-8C61578B8625}" type="presOf" srcId="{BF78D163-AF88-400A-8184-0788CE5CE177}" destId="{89B4F3A7-208E-441E-9112-3E5660674257}" srcOrd="0" destOrd="0" presId="urn:microsoft.com/office/officeart/2008/layout/LinedList"/>
    <dgm:cxn modelId="{CDE1F1FC-93C3-47B7-B7EE-AF4F8F3DA3DF}" srcId="{1467BE58-B14A-44B3-8ECA-5155445EE60A}" destId="{FDA3664F-F070-4033-8645-EFEAB1CD43BD}" srcOrd="2" destOrd="0" parTransId="{52A70B8B-C0BE-4AE5-96AA-B2A99CE581FD}" sibTransId="{AA9DFFCE-142F-47BB-8DD0-00B8327D6856}"/>
    <dgm:cxn modelId="{FCF311DC-82BF-46D3-95E0-0F231A691EAC}" type="presParOf" srcId="{837949FE-8FA2-4815-9762-8F0408C03828}" destId="{5F99152E-193F-4F0B-9C50-E25893C9AE23}" srcOrd="0" destOrd="0" presId="urn:microsoft.com/office/officeart/2008/layout/LinedList"/>
    <dgm:cxn modelId="{2E6B1E55-D2D5-4885-8369-0B0BB8FDE715}" type="presParOf" srcId="{837949FE-8FA2-4815-9762-8F0408C03828}" destId="{596059FB-414B-44BA-8A3E-3654BA060883}" srcOrd="1" destOrd="0" presId="urn:microsoft.com/office/officeart/2008/layout/LinedList"/>
    <dgm:cxn modelId="{570C9DA3-8206-462E-A53B-64DD70CECD11}" type="presParOf" srcId="{596059FB-414B-44BA-8A3E-3654BA060883}" destId="{6E338BBB-7BEB-42A4-91EC-2BE7F43FC503}" srcOrd="0" destOrd="0" presId="urn:microsoft.com/office/officeart/2008/layout/LinedList"/>
    <dgm:cxn modelId="{5CBB5A96-B2E0-41D4-A413-0334734449FC}" type="presParOf" srcId="{596059FB-414B-44BA-8A3E-3654BA060883}" destId="{4ECDD27C-F353-4FF9-9008-6869361955B6}" srcOrd="1" destOrd="0" presId="urn:microsoft.com/office/officeart/2008/layout/LinedList"/>
    <dgm:cxn modelId="{18329C8A-D728-4585-95B2-40C1C7E6AF27}" type="presParOf" srcId="{837949FE-8FA2-4815-9762-8F0408C03828}" destId="{4DCE5125-7CF2-46D1-97C9-3ED9F6BD2806}" srcOrd="2" destOrd="0" presId="urn:microsoft.com/office/officeart/2008/layout/LinedList"/>
    <dgm:cxn modelId="{83B55F6C-D029-44BE-9FA0-27F3D843FC26}" type="presParOf" srcId="{837949FE-8FA2-4815-9762-8F0408C03828}" destId="{43C98DF5-789D-48EA-A3B8-3503B2239639}" srcOrd="3" destOrd="0" presId="urn:microsoft.com/office/officeart/2008/layout/LinedList"/>
    <dgm:cxn modelId="{6EEF7242-8B5A-44BB-B0BB-AB1D796B74E6}" type="presParOf" srcId="{43C98DF5-789D-48EA-A3B8-3503B2239639}" destId="{A2D4441C-5004-40E3-B2BD-E2E2792F2296}" srcOrd="0" destOrd="0" presId="urn:microsoft.com/office/officeart/2008/layout/LinedList"/>
    <dgm:cxn modelId="{0752D766-7429-47F4-A1AB-45BDE861B8F0}" type="presParOf" srcId="{43C98DF5-789D-48EA-A3B8-3503B2239639}" destId="{1895AB5F-4E4A-453D-A259-89CDFEF0741A}" srcOrd="1" destOrd="0" presId="urn:microsoft.com/office/officeart/2008/layout/LinedList"/>
    <dgm:cxn modelId="{CF0B8946-7A07-47BC-BE55-034EB9FBCE5F}" type="presParOf" srcId="{837949FE-8FA2-4815-9762-8F0408C03828}" destId="{3D5A2855-EFF8-4C95-A086-EFBD45E2D164}" srcOrd="4" destOrd="0" presId="urn:microsoft.com/office/officeart/2008/layout/LinedList"/>
    <dgm:cxn modelId="{D23EB039-2DA5-4634-B462-84E9E936A88F}" type="presParOf" srcId="{837949FE-8FA2-4815-9762-8F0408C03828}" destId="{FD290005-1F5E-49A6-9B53-3EC3A108755D}" srcOrd="5" destOrd="0" presId="urn:microsoft.com/office/officeart/2008/layout/LinedList"/>
    <dgm:cxn modelId="{492EBA22-150B-4061-844E-7598C9CBE366}" type="presParOf" srcId="{FD290005-1F5E-49A6-9B53-3EC3A108755D}" destId="{1730B87B-832F-4CB2-99B8-F2C821233CFB}" srcOrd="0" destOrd="0" presId="urn:microsoft.com/office/officeart/2008/layout/LinedList"/>
    <dgm:cxn modelId="{D2E613AF-C398-412C-A8DD-6D975958F74F}" type="presParOf" srcId="{FD290005-1F5E-49A6-9B53-3EC3A108755D}" destId="{2190FB38-E1F1-4B99-BCE9-453BD32F8FA8}" srcOrd="1" destOrd="0" presId="urn:microsoft.com/office/officeart/2008/layout/LinedList"/>
    <dgm:cxn modelId="{BC0E8990-28B0-4994-8565-50BF2E88A459}" type="presParOf" srcId="{837949FE-8FA2-4815-9762-8F0408C03828}" destId="{0281C38B-F976-4DDE-B534-4A22B36EEA76}" srcOrd="6" destOrd="0" presId="urn:microsoft.com/office/officeart/2008/layout/LinedList"/>
    <dgm:cxn modelId="{A1A06A62-8EA4-4D51-AFFD-B8E1882D30DA}" type="presParOf" srcId="{837949FE-8FA2-4815-9762-8F0408C03828}" destId="{5A10B341-C184-49AC-BF26-4748E2DC44F5}" srcOrd="7" destOrd="0" presId="urn:microsoft.com/office/officeart/2008/layout/LinedList"/>
    <dgm:cxn modelId="{31B1E120-2007-420D-88E1-40E9EED22443}" type="presParOf" srcId="{5A10B341-C184-49AC-BF26-4748E2DC44F5}" destId="{89B4F3A7-208E-441E-9112-3E5660674257}" srcOrd="0" destOrd="0" presId="urn:microsoft.com/office/officeart/2008/layout/LinedList"/>
    <dgm:cxn modelId="{AFEF84B7-5F31-4C6D-AFDB-50B54D2A4263}" type="presParOf" srcId="{5A10B341-C184-49AC-BF26-4748E2DC44F5}" destId="{2EB89FD7-AD14-4C79-BA1A-114C378881EF}" srcOrd="1" destOrd="0" presId="urn:microsoft.com/office/officeart/2008/layout/LinedList"/>
    <dgm:cxn modelId="{7985AB34-FFB5-4C79-88FF-52245F963010}" type="presParOf" srcId="{837949FE-8FA2-4815-9762-8F0408C03828}" destId="{ADA1DDD8-B550-42D6-9141-099756B20409}" srcOrd="8" destOrd="0" presId="urn:microsoft.com/office/officeart/2008/layout/LinedList"/>
    <dgm:cxn modelId="{57046A3D-498A-4FCA-8FB2-EF859B735FB5}" type="presParOf" srcId="{837949FE-8FA2-4815-9762-8F0408C03828}" destId="{683C9166-631E-4B16-BB9C-3FA57749614D}" srcOrd="9" destOrd="0" presId="urn:microsoft.com/office/officeart/2008/layout/LinedList"/>
    <dgm:cxn modelId="{78175A93-295F-4B93-B342-3CDB0AD98F0E}" type="presParOf" srcId="{683C9166-631E-4B16-BB9C-3FA57749614D}" destId="{A7A11A17-A483-44BB-B574-07695F737A48}" srcOrd="0" destOrd="0" presId="urn:microsoft.com/office/officeart/2008/layout/LinedList"/>
    <dgm:cxn modelId="{C69BA991-8977-4D08-875E-3AA04D71D680}" type="presParOf" srcId="{683C9166-631E-4B16-BB9C-3FA57749614D}" destId="{72F5834E-CC85-4482-96EC-F87E32B1050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9FD68C9-FB93-4764-9508-3BE23B968DB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24818BB-F4B3-4817-BB15-4D382C2DB6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Tone at the top y </a:t>
          </a:r>
          <a:r>
            <a:rPr lang="en-US" b="1" dirty="0" err="1"/>
            <a:t>casos</a:t>
          </a:r>
          <a:r>
            <a:rPr lang="en-US" b="1" dirty="0"/>
            <a:t> de </a:t>
          </a:r>
          <a:r>
            <a:rPr lang="en-US" b="1" dirty="0" err="1"/>
            <a:t>éxito</a:t>
          </a:r>
          <a:r>
            <a:rPr lang="en-US" b="1" dirty="0"/>
            <a:t> </a:t>
          </a:r>
          <a:r>
            <a:rPr lang="en-US" b="1" dirty="0" err="1"/>
            <a:t>internos</a:t>
          </a:r>
          <a:endParaRPr lang="en-US" b="1" dirty="0"/>
        </a:p>
      </dgm:t>
    </dgm:pt>
    <dgm:pt modelId="{1644A8EC-DB18-4B90-9202-1BD7F4763286}" type="parTrans" cxnId="{FCBE3B96-4A84-462B-9C5C-8342D364AB94}">
      <dgm:prSet/>
      <dgm:spPr/>
      <dgm:t>
        <a:bodyPr/>
        <a:lstStyle/>
        <a:p>
          <a:endParaRPr lang="en-US" b="1"/>
        </a:p>
      </dgm:t>
    </dgm:pt>
    <dgm:pt modelId="{BD4BC883-8C2C-47A8-881B-E46E3841F789}" type="sibTrans" cxnId="{FCBE3B96-4A84-462B-9C5C-8342D364AB94}">
      <dgm:prSet/>
      <dgm:spPr/>
      <dgm:t>
        <a:bodyPr/>
        <a:lstStyle/>
        <a:p>
          <a:endParaRPr lang="en-US" b="1"/>
        </a:p>
      </dgm:t>
    </dgm:pt>
    <dgm:pt modelId="{3103ADCC-95C2-40C4-8C80-3BBBC9C71E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Formación, playbooks y comunidad de práctica</a:t>
          </a:r>
        </a:p>
      </dgm:t>
    </dgm:pt>
    <dgm:pt modelId="{38E74FDB-73B1-422C-B8E6-E486CE4686E8}" type="parTrans" cxnId="{B84ACAC0-8DFB-42F5-8DAD-487BC959BE0F}">
      <dgm:prSet/>
      <dgm:spPr/>
      <dgm:t>
        <a:bodyPr/>
        <a:lstStyle/>
        <a:p>
          <a:endParaRPr lang="en-US" b="1"/>
        </a:p>
      </dgm:t>
    </dgm:pt>
    <dgm:pt modelId="{D7E47D9F-FCA8-4FD4-8F08-0CA266DA61CF}" type="sibTrans" cxnId="{B84ACAC0-8DFB-42F5-8DAD-487BC959BE0F}">
      <dgm:prSet/>
      <dgm:spPr/>
      <dgm:t>
        <a:bodyPr/>
        <a:lstStyle/>
        <a:p>
          <a:endParaRPr lang="en-US" b="1"/>
        </a:p>
      </dgm:t>
    </dgm:pt>
    <dgm:pt modelId="{5E4406C0-D38B-45C3-AD6C-21F923E729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/>
            <a:t>Incentivos</a:t>
          </a:r>
          <a:r>
            <a:rPr lang="en-US" b="1" dirty="0"/>
            <a:t> al stewardship y </a:t>
          </a:r>
          <a:r>
            <a:rPr lang="en-US" b="1" dirty="0" err="1"/>
            <a:t>reconocimiento</a:t>
          </a:r>
          <a:endParaRPr lang="en-US" b="1" dirty="0"/>
        </a:p>
      </dgm:t>
    </dgm:pt>
    <dgm:pt modelId="{4745DC42-659A-4E45-BE20-F2E7587D5B19}" type="parTrans" cxnId="{460F67EA-FEE2-43CE-B8D7-9B99335C27A2}">
      <dgm:prSet/>
      <dgm:spPr/>
      <dgm:t>
        <a:bodyPr/>
        <a:lstStyle/>
        <a:p>
          <a:endParaRPr lang="en-US" b="1"/>
        </a:p>
      </dgm:t>
    </dgm:pt>
    <dgm:pt modelId="{2A3F16AB-079C-4098-A66A-7A1FA68024EF}" type="sibTrans" cxnId="{460F67EA-FEE2-43CE-B8D7-9B99335C27A2}">
      <dgm:prSet/>
      <dgm:spPr/>
      <dgm:t>
        <a:bodyPr/>
        <a:lstStyle/>
        <a:p>
          <a:endParaRPr lang="en-US" b="1"/>
        </a:p>
      </dgm:t>
    </dgm:pt>
    <dgm:pt modelId="{83EAF41F-0CB8-43B8-AF2D-FEBE92B9DCF2}" type="pres">
      <dgm:prSet presAssocID="{39FD68C9-FB93-4764-9508-3BE23B968DBE}" presName="root" presStyleCnt="0">
        <dgm:presLayoutVars>
          <dgm:dir/>
          <dgm:resizeHandles val="exact"/>
        </dgm:presLayoutVars>
      </dgm:prSet>
      <dgm:spPr/>
    </dgm:pt>
    <dgm:pt modelId="{4B4065E0-021F-4517-9EF9-FFA193FF3AEF}" type="pres">
      <dgm:prSet presAssocID="{B24818BB-F4B3-4817-BB15-4D382C2DB62F}" presName="compNode" presStyleCnt="0"/>
      <dgm:spPr/>
    </dgm:pt>
    <dgm:pt modelId="{AA21C29F-97B5-4A38-870C-77DE9568EB87}" type="pres">
      <dgm:prSet presAssocID="{B24818BB-F4B3-4817-BB15-4D382C2DB62F}" presName="bgRect" presStyleLbl="bgShp" presStyleIdx="0" presStyleCnt="3"/>
      <dgm:spPr/>
    </dgm:pt>
    <dgm:pt modelId="{45E41C6E-AB03-4FF7-B631-8A78B452D54E}" type="pres">
      <dgm:prSet presAssocID="{B24818BB-F4B3-4817-BB15-4D382C2DB62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90F1F5D5-8D03-47B5-9616-B73CDF07012F}" type="pres">
      <dgm:prSet presAssocID="{B24818BB-F4B3-4817-BB15-4D382C2DB62F}" presName="spaceRect" presStyleCnt="0"/>
      <dgm:spPr/>
    </dgm:pt>
    <dgm:pt modelId="{10F0EA66-2990-408B-A5B7-F00341C23DF0}" type="pres">
      <dgm:prSet presAssocID="{B24818BB-F4B3-4817-BB15-4D382C2DB62F}" presName="parTx" presStyleLbl="revTx" presStyleIdx="0" presStyleCnt="3">
        <dgm:presLayoutVars>
          <dgm:chMax val="0"/>
          <dgm:chPref val="0"/>
        </dgm:presLayoutVars>
      </dgm:prSet>
      <dgm:spPr/>
    </dgm:pt>
    <dgm:pt modelId="{06D70CFA-776F-4810-AB2E-E35486065473}" type="pres">
      <dgm:prSet presAssocID="{BD4BC883-8C2C-47A8-881B-E46E3841F789}" presName="sibTrans" presStyleCnt="0"/>
      <dgm:spPr/>
    </dgm:pt>
    <dgm:pt modelId="{F05C4F6F-C079-4C72-A416-F5B3B63A93C6}" type="pres">
      <dgm:prSet presAssocID="{3103ADCC-95C2-40C4-8C80-3BBBC9C71E46}" presName="compNode" presStyleCnt="0"/>
      <dgm:spPr/>
    </dgm:pt>
    <dgm:pt modelId="{3EEC97CA-F142-41F9-B995-668249842A10}" type="pres">
      <dgm:prSet presAssocID="{3103ADCC-95C2-40C4-8C80-3BBBC9C71E46}" presName="bgRect" presStyleLbl="bgShp" presStyleIdx="1" presStyleCnt="3"/>
      <dgm:spPr/>
    </dgm:pt>
    <dgm:pt modelId="{38928D93-D134-4935-A4CE-84A26BC90957}" type="pres">
      <dgm:prSet presAssocID="{3103ADCC-95C2-40C4-8C80-3BBBC9C71E4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aderno de estrategias"/>
        </a:ext>
      </dgm:extLst>
    </dgm:pt>
    <dgm:pt modelId="{5441C7DF-1272-4092-A7E7-744C3334EE14}" type="pres">
      <dgm:prSet presAssocID="{3103ADCC-95C2-40C4-8C80-3BBBC9C71E46}" presName="spaceRect" presStyleCnt="0"/>
      <dgm:spPr/>
    </dgm:pt>
    <dgm:pt modelId="{13A7D941-1566-4EC5-92AC-5DAF24F337E2}" type="pres">
      <dgm:prSet presAssocID="{3103ADCC-95C2-40C4-8C80-3BBBC9C71E46}" presName="parTx" presStyleLbl="revTx" presStyleIdx="1" presStyleCnt="3">
        <dgm:presLayoutVars>
          <dgm:chMax val="0"/>
          <dgm:chPref val="0"/>
        </dgm:presLayoutVars>
      </dgm:prSet>
      <dgm:spPr/>
    </dgm:pt>
    <dgm:pt modelId="{88BD6F27-EC7A-4EF1-9A9A-F838B2350608}" type="pres">
      <dgm:prSet presAssocID="{D7E47D9F-FCA8-4FD4-8F08-0CA266DA61CF}" presName="sibTrans" presStyleCnt="0"/>
      <dgm:spPr/>
    </dgm:pt>
    <dgm:pt modelId="{2992DC54-458E-43FB-96F4-C154D0CB8090}" type="pres">
      <dgm:prSet presAssocID="{5E4406C0-D38B-45C3-AD6C-21F923E729C7}" presName="compNode" presStyleCnt="0"/>
      <dgm:spPr/>
    </dgm:pt>
    <dgm:pt modelId="{16FA1E3F-83D2-44F7-854D-4C63A69CD741}" type="pres">
      <dgm:prSet presAssocID="{5E4406C0-D38B-45C3-AD6C-21F923E729C7}" presName="bgRect" presStyleLbl="bgShp" presStyleIdx="2" presStyleCnt="3"/>
      <dgm:spPr/>
    </dgm:pt>
    <dgm:pt modelId="{2F550EC6-A533-44CF-84DE-E740AD2BDD60}" type="pres">
      <dgm:prSet presAssocID="{5E4406C0-D38B-45C3-AD6C-21F923E729C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nta"/>
        </a:ext>
      </dgm:extLst>
    </dgm:pt>
    <dgm:pt modelId="{38FDAC46-F3CF-4A8A-8471-8B808643993C}" type="pres">
      <dgm:prSet presAssocID="{5E4406C0-D38B-45C3-AD6C-21F923E729C7}" presName="spaceRect" presStyleCnt="0"/>
      <dgm:spPr/>
    </dgm:pt>
    <dgm:pt modelId="{3A269D35-F58A-4261-AEF8-93E637B7795B}" type="pres">
      <dgm:prSet presAssocID="{5E4406C0-D38B-45C3-AD6C-21F923E729C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B40940E-17BB-463B-9C98-1F79ADD50C79}" type="presOf" srcId="{5E4406C0-D38B-45C3-AD6C-21F923E729C7}" destId="{3A269D35-F58A-4261-AEF8-93E637B7795B}" srcOrd="0" destOrd="0" presId="urn:microsoft.com/office/officeart/2018/2/layout/IconVerticalSolidList"/>
    <dgm:cxn modelId="{EB64A47A-4D6D-459F-8E97-E184A092458F}" type="presOf" srcId="{39FD68C9-FB93-4764-9508-3BE23B968DBE}" destId="{83EAF41F-0CB8-43B8-AF2D-FEBE92B9DCF2}" srcOrd="0" destOrd="0" presId="urn:microsoft.com/office/officeart/2018/2/layout/IconVerticalSolidList"/>
    <dgm:cxn modelId="{221FA77C-5818-4FE3-9A2B-286000581E0F}" type="presOf" srcId="{B24818BB-F4B3-4817-BB15-4D382C2DB62F}" destId="{10F0EA66-2990-408B-A5B7-F00341C23DF0}" srcOrd="0" destOrd="0" presId="urn:microsoft.com/office/officeart/2018/2/layout/IconVerticalSolidList"/>
    <dgm:cxn modelId="{FCBE3B96-4A84-462B-9C5C-8342D364AB94}" srcId="{39FD68C9-FB93-4764-9508-3BE23B968DBE}" destId="{B24818BB-F4B3-4817-BB15-4D382C2DB62F}" srcOrd="0" destOrd="0" parTransId="{1644A8EC-DB18-4B90-9202-1BD7F4763286}" sibTransId="{BD4BC883-8C2C-47A8-881B-E46E3841F789}"/>
    <dgm:cxn modelId="{B84ACAC0-8DFB-42F5-8DAD-487BC959BE0F}" srcId="{39FD68C9-FB93-4764-9508-3BE23B968DBE}" destId="{3103ADCC-95C2-40C4-8C80-3BBBC9C71E46}" srcOrd="1" destOrd="0" parTransId="{38E74FDB-73B1-422C-B8E6-E486CE4686E8}" sibTransId="{D7E47D9F-FCA8-4FD4-8F08-0CA266DA61CF}"/>
    <dgm:cxn modelId="{D5E44AE9-AAE9-44C4-B6F0-05D0AE053CFF}" type="presOf" srcId="{3103ADCC-95C2-40C4-8C80-3BBBC9C71E46}" destId="{13A7D941-1566-4EC5-92AC-5DAF24F337E2}" srcOrd="0" destOrd="0" presId="urn:microsoft.com/office/officeart/2018/2/layout/IconVerticalSolidList"/>
    <dgm:cxn modelId="{460F67EA-FEE2-43CE-B8D7-9B99335C27A2}" srcId="{39FD68C9-FB93-4764-9508-3BE23B968DBE}" destId="{5E4406C0-D38B-45C3-AD6C-21F923E729C7}" srcOrd="2" destOrd="0" parTransId="{4745DC42-659A-4E45-BE20-F2E7587D5B19}" sibTransId="{2A3F16AB-079C-4098-A66A-7A1FA68024EF}"/>
    <dgm:cxn modelId="{2A82396F-4213-4015-8308-6A3F25B17008}" type="presParOf" srcId="{83EAF41F-0CB8-43B8-AF2D-FEBE92B9DCF2}" destId="{4B4065E0-021F-4517-9EF9-FFA193FF3AEF}" srcOrd="0" destOrd="0" presId="urn:microsoft.com/office/officeart/2018/2/layout/IconVerticalSolidList"/>
    <dgm:cxn modelId="{F2E5DC45-88F0-4896-A44B-5C2785BFCCF4}" type="presParOf" srcId="{4B4065E0-021F-4517-9EF9-FFA193FF3AEF}" destId="{AA21C29F-97B5-4A38-870C-77DE9568EB87}" srcOrd="0" destOrd="0" presId="urn:microsoft.com/office/officeart/2018/2/layout/IconVerticalSolidList"/>
    <dgm:cxn modelId="{CB44BECE-FB48-4E0D-9515-76D3DC943411}" type="presParOf" srcId="{4B4065E0-021F-4517-9EF9-FFA193FF3AEF}" destId="{45E41C6E-AB03-4FF7-B631-8A78B452D54E}" srcOrd="1" destOrd="0" presId="urn:microsoft.com/office/officeart/2018/2/layout/IconVerticalSolidList"/>
    <dgm:cxn modelId="{BE24D541-9342-421C-8C35-BF924A9BE776}" type="presParOf" srcId="{4B4065E0-021F-4517-9EF9-FFA193FF3AEF}" destId="{90F1F5D5-8D03-47B5-9616-B73CDF07012F}" srcOrd="2" destOrd="0" presId="urn:microsoft.com/office/officeart/2018/2/layout/IconVerticalSolidList"/>
    <dgm:cxn modelId="{C986FA45-C4DC-4762-9C43-F29D5629FD90}" type="presParOf" srcId="{4B4065E0-021F-4517-9EF9-FFA193FF3AEF}" destId="{10F0EA66-2990-408B-A5B7-F00341C23DF0}" srcOrd="3" destOrd="0" presId="urn:microsoft.com/office/officeart/2018/2/layout/IconVerticalSolidList"/>
    <dgm:cxn modelId="{B3DC91D8-592A-4D26-BCDF-55B256BA9594}" type="presParOf" srcId="{83EAF41F-0CB8-43B8-AF2D-FEBE92B9DCF2}" destId="{06D70CFA-776F-4810-AB2E-E35486065473}" srcOrd="1" destOrd="0" presId="urn:microsoft.com/office/officeart/2018/2/layout/IconVerticalSolidList"/>
    <dgm:cxn modelId="{0E50340F-C365-4539-9BAA-130B4CEF4A3F}" type="presParOf" srcId="{83EAF41F-0CB8-43B8-AF2D-FEBE92B9DCF2}" destId="{F05C4F6F-C079-4C72-A416-F5B3B63A93C6}" srcOrd="2" destOrd="0" presId="urn:microsoft.com/office/officeart/2018/2/layout/IconVerticalSolidList"/>
    <dgm:cxn modelId="{52BF2496-DD83-41A3-9F64-C62F765CEE00}" type="presParOf" srcId="{F05C4F6F-C079-4C72-A416-F5B3B63A93C6}" destId="{3EEC97CA-F142-41F9-B995-668249842A10}" srcOrd="0" destOrd="0" presId="urn:microsoft.com/office/officeart/2018/2/layout/IconVerticalSolidList"/>
    <dgm:cxn modelId="{A26CBE7E-FE2F-4D94-BC61-E9EFBA4E466C}" type="presParOf" srcId="{F05C4F6F-C079-4C72-A416-F5B3B63A93C6}" destId="{38928D93-D134-4935-A4CE-84A26BC90957}" srcOrd="1" destOrd="0" presId="urn:microsoft.com/office/officeart/2018/2/layout/IconVerticalSolidList"/>
    <dgm:cxn modelId="{CAC2C351-1F25-4CDD-83BF-EB4DC5F052DC}" type="presParOf" srcId="{F05C4F6F-C079-4C72-A416-F5B3B63A93C6}" destId="{5441C7DF-1272-4092-A7E7-744C3334EE14}" srcOrd="2" destOrd="0" presId="urn:microsoft.com/office/officeart/2018/2/layout/IconVerticalSolidList"/>
    <dgm:cxn modelId="{C132C8E0-3B9A-42C3-95B8-EF53AB184930}" type="presParOf" srcId="{F05C4F6F-C079-4C72-A416-F5B3B63A93C6}" destId="{13A7D941-1566-4EC5-92AC-5DAF24F337E2}" srcOrd="3" destOrd="0" presId="urn:microsoft.com/office/officeart/2018/2/layout/IconVerticalSolidList"/>
    <dgm:cxn modelId="{2F946D0D-A4F2-4A91-83FE-2C0238F395BD}" type="presParOf" srcId="{83EAF41F-0CB8-43B8-AF2D-FEBE92B9DCF2}" destId="{88BD6F27-EC7A-4EF1-9A9A-F838B2350608}" srcOrd="3" destOrd="0" presId="urn:microsoft.com/office/officeart/2018/2/layout/IconVerticalSolidList"/>
    <dgm:cxn modelId="{DB6A1E22-BB37-4455-B2BA-8EE41949FCD2}" type="presParOf" srcId="{83EAF41F-0CB8-43B8-AF2D-FEBE92B9DCF2}" destId="{2992DC54-458E-43FB-96F4-C154D0CB8090}" srcOrd="4" destOrd="0" presId="urn:microsoft.com/office/officeart/2018/2/layout/IconVerticalSolidList"/>
    <dgm:cxn modelId="{4692C529-23C5-4A94-87B8-0465504877C4}" type="presParOf" srcId="{2992DC54-458E-43FB-96F4-C154D0CB8090}" destId="{16FA1E3F-83D2-44F7-854D-4C63A69CD741}" srcOrd="0" destOrd="0" presId="urn:microsoft.com/office/officeart/2018/2/layout/IconVerticalSolidList"/>
    <dgm:cxn modelId="{A0FC7547-53BE-481C-B3CB-E03A89591437}" type="presParOf" srcId="{2992DC54-458E-43FB-96F4-C154D0CB8090}" destId="{2F550EC6-A533-44CF-84DE-E740AD2BDD60}" srcOrd="1" destOrd="0" presId="urn:microsoft.com/office/officeart/2018/2/layout/IconVerticalSolidList"/>
    <dgm:cxn modelId="{D17525E7-5BDD-47E5-A305-8860B8995753}" type="presParOf" srcId="{2992DC54-458E-43FB-96F4-C154D0CB8090}" destId="{38FDAC46-F3CF-4A8A-8471-8B808643993C}" srcOrd="2" destOrd="0" presId="urn:microsoft.com/office/officeart/2018/2/layout/IconVerticalSolidList"/>
    <dgm:cxn modelId="{209AF6A6-F6B8-49D5-BDED-D89D198C71A3}" type="presParOf" srcId="{2992DC54-458E-43FB-96F4-C154D0CB8090}" destId="{3A269D35-F58A-4261-AEF8-93E637B7795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474DE-B8C5-4BFA-9A75-B02FF31A8E44}">
      <dsp:nvSpPr>
        <dsp:cNvPr id="0" name=""/>
        <dsp:cNvSpPr/>
      </dsp:nvSpPr>
      <dsp:spPr>
        <a:xfrm>
          <a:off x="1715509" y="186213"/>
          <a:ext cx="1311575" cy="13115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E92BD-3E5B-4F0F-B1A3-93E188795D18}">
      <dsp:nvSpPr>
        <dsp:cNvPr id="0" name=""/>
        <dsp:cNvSpPr/>
      </dsp:nvSpPr>
      <dsp:spPr>
        <a:xfrm>
          <a:off x="338406" y="1635017"/>
          <a:ext cx="3747357" cy="509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2400" kern="1200" dirty="0"/>
            <a:t>Gobierno de Datos puede entenderse en términos de gobernanza política. </a:t>
          </a:r>
          <a:endParaRPr lang="en-US" sz="2400" kern="1200" dirty="0"/>
        </a:p>
      </dsp:txBody>
      <dsp:txXfrm>
        <a:off x="338406" y="1635017"/>
        <a:ext cx="3747357" cy="509470"/>
      </dsp:txXfrm>
    </dsp:sp>
    <dsp:sp modelId="{1DD9E4F8-3EF3-4E0D-B778-2905CF548B64}">
      <dsp:nvSpPr>
        <dsp:cNvPr id="0" name=""/>
        <dsp:cNvSpPr/>
      </dsp:nvSpPr>
      <dsp:spPr>
        <a:xfrm>
          <a:off x="10512" y="2461694"/>
          <a:ext cx="3747357" cy="516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652F7D-91FF-4A83-88C4-8FF56D4E297E}">
      <dsp:nvSpPr>
        <dsp:cNvPr id="0" name=""/>
        <dsp:cNvSpPr/>
      </dsp:nvSpPr>
      <dsp:spPr>
        <a:xfrm>
          <a:off x="5628007" y="186213"/>
          <a:ext cx="1311575" cy="13115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2D993-89D5-4E94-B935-FE0DA9B78693}">
      <dsp:nvSpPr>
        <dsp:cNvPr id="0" name=""/>
        <dsp:cNvSpPr/>
      </dsp:nvSpPr>
      <dsp:spPr>
        <a:xfrm>
          <a:off x="4384166" y="1518802"/>
          <a:ext cx="3747357" cy="19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2400" kern="1200" dirty="0"/>
            <a:t>Incluye funciones: </a:t>
          </a:r>
          <a:endParaRPr lang="en-US" sz="2400" kern="1200" dirty="0"/>
        </a:p>
      </dsp:txBody>
      <dsp:txXfrm>
        <a:off x="4384166" y="1518802"/>
        <a:ext cx="3747357" cy="190776"/>
      </dsp:txXfrm>
    </dsp:sp>
    <dsp:sp modelId="{AE8B8282-85BE-4071-9439-A5F16507619B}">
      <dsp:nvSpPr>
        <dsp:cNvPr id="0" name=""/>
        <dsp:cNvSpPr/>
      </dsp:nvSpPr>
      <dsp:spPr>
        <a:xfrm>
          <a:off x="4393984" y="1999580"/>
          <a:ext cx="3747357" cy="516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Legislativas</a:t>
          </a:r>
          <a:r>
            <a:rPr lang="es-ES" sz="1800" kern="1200" dirty="0"/>
            <a:t> (definición de políticas, estándares y arquitectura de datos empresarial), 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Judicial</a:t>
          </a:r>
          <a:r>
            <a:rPr lang="es-ES" sz="1800" kern="1200" dirty="0"/>
            <a:t> (gestión de problemas y escalamiento), y 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Ejecutivas </a:t>
          </a:r>
          <a:r>
            <a:rPr lang="es-ES" sz="1800" kern="1200"/>
            <a:t>(protección y servicio, responsabilidades administrativas). </a:t>
          </a:r>
          <a:endParaRPr lang="en-US" sz="1800" kern="1200"/>
        </a:p>
      </dsp:txBody>
      <dsp:txXfrm>
        <a:off x="4393984" y="1999580"/>
        <a:ext cx="3747357" cy="5164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1DB78-323D-49CE-8D50-4552C6659E3D}">
      <dsp:nvSpPr>
        <dsp:cNvPr id="0" name=""/>
        <dsp:cNvSpPr/>
      </dsp:nvSpPr>
      <dsp:spPr>
        <a:xfrm>
          <a:off x="0" y="1992"/>
          <a:ext cx="5279155" cy="9504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65D4A-392D-4046-8BC1-9B6E27F6C3AF}">
      <dsp:nvSpPr>
        <dsp:cNvPr id="0" name=""/>
        <dsp:cNvSpPr/>
      </dsp:nvSpPr>
      <dsp:spPr>
        <a:xfrm>
          <a:off x="287499" y="215835"/>
          <a:ext cx="522727" cy="5227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B7012-A888-496F-A46C-37C104F5A3A9}">
      <dsp:nvSpPr>
        <dsp:cNvPr id="0" name=""/>
        <dsp:cNvSpPr/>
      </dsp:nvSpPr>
      <dsp:spPr>
        <a:xfrm>
          <a:off x="1097726" y="1992"/>
          <a:ext cx="4148757" cy="1009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872" tIns="106872" rIns="106872" bIns="10687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/>
            <a:t>Decisión y eficiencia: datos confiables → mejores resultados</a:t>
          </a:r>
          <a:endParaRPr lang="en-US" sz="1800" kern="1200"/>
        </a:p>
      </dsp:txBody>
      <dsp:txXfrm>
        <a:off x="1097726" y="1992"/>
        <a:ext cx="4148757" cy="1009813"/>
      </dsp:txXfrm>
    </dsp:sp>
    <dsp:sp modelId="{9BDDB7D9-D91A-4B45-993D-0E0079DA0537}">
      <dsp:nvSpPr>
        <dsp:cNvPr id="0" name=""/>
        <dsp:cNvSpPr/>
      </dsp:nvSpPr>
      <dsp:spPr>
        <a:xfrm>
          <a:off x="0" y="1283096"/>
          <a:ext cx="5279155" cy="9504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EF4A1-F7D7-49D1-904F-0DFDAF4A07A8}">
      <dsp:nvSpPr>
        <dsp:cNvPr id="0" name=""/>
        <dsp:cNvSpPr/>
      </dsp:nvSpPr>
      <dsp:spPr>
        <a:xfrm>
          <a:off x="287499" y="1478102"/>
          <a:ext cx="522727" cy="5227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B6A2E3-7809-42E3-B4A0-37AFCF8B1065}">
      <dsp:nvSpPr>
        <dsp:cNvPr id="0" name=""/>
        <dsp:cNvSpPr/>
      </dsp:nvSpPr>
      <dsp:spPr>
        <a:xfrm>
          <a:off x="1097726" y="1264259"/>
          <a:ext cx="4148757" cy="1009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872" tIns="106872" rIns="106872" bIns="10687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/>
            <a:t>Riesgo y cumplimiento: privacidad, ciberseguridad, auditoría</a:t>
          </a:r>
          <a:endParaRPr lang="en-US" sz="1800" kern="1200"/>
        </a:p>
      </dsp:txBody>
      <dsp:txXfrm>
        <a:off x="1097726" y="1264259"/>
        <a:ext cx="4148757" cy="1009813"/>
      </dsp:txXfrm>
    </dsp:sp>
    <dsp:sp modelId="{509FCF95-D5A3-4D2C-A364-E38D1AAF1A91}">
      <dsp:nvSpPr>
        <dsp:cNvPr id="0" name=""/>
        <dsp:cNvSpPr/>
      </dsp:nvSpPr>
      <dsp:spPr>
        <a:xfrm>
          <a:off x="0" y="2526526"/>
          <a:ext cx="5279155" cy="9504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AA638-5DC7-46E6-95DE-4F6064681E6E}">
      <dsp:nvSpPr>
        <dsp:cNvPr id="0" name=""/>
        <dsp:cNvSpPr/>
      </dsp:nvSpPr>
      <dsp:spPr>
        <a:xfrm>
          <a:off x="287499" y="2740369"/>
          <a:ext cx="522727" cy="5227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48150-6003-419D-8E58-7FE292FCD188}">
      <dsp:nvSpPr>
        <dsp:cNvPr id="0" name=""/>
        <dsp:cNvSpPr/>
      </dsp:nvSpPr>
      <dsp:spPr>
        <a:xfrm>
          <a:off x="1097726" y="2526526"/>
          <a:ext cx="4148757" cy="1009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872" tIns="106872" rIns="106872" bIns="10687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/>
            <a:t>Complejidad: multicloud, IA, datos no estructurados</a:t>
          </a:r>
          <a:endParaRPr lang="en-US" sz="1800" kern="1200"/>
        </a:p>
      </dsp:txBody>
      <dsp:txXfrm>
        <a:off x="1097726" y="2526526"/>
        <a:ext cx="4148757" cy="1009813"/>
      </dsp:txXfrm>
    </dsp:sp>
    <dsp:sp modelId="{D8250CAC-449B-4687-8D31-92D1749D258F}">
      <dsp:nvSpPr>
        <dsp:cNvPr id="0" name=""/>
        <dsp:cNvSpPr/>
      </dsp:nvSpPr>
      <dsp:spPr>
        <a:xfrm>
          <a:off x="0" y="3788793"/>
          <a:ext cx="5279155" cy="9504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7A4EA-B19E-447F-9B24-30CCC3DE6EEE}">
      <dsp:nvSpPr>
        <dsp:cNvPr id="0" name=""/>
        <dsp:cNvSpPr/>
      </dsp:nvSpPr>
      <dsp:spPr>
        <a:xfrm>
          <a:off x="287499" y="4002636"/>
          <a:ext cx="522727" cy="5227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C1F5BE-388D-41F8-B412-0E83BBE6F63D}">
      <dsp:nvSpPr>
        <dsp:cNvPr id="0" name=""/>
        <dsp:cNvSpPr/>
      </dsp:nvSpPr>
      <dsp:spPr>
        <a:xfrm>
          <a:off x="1097726" y="3788793"/>
          <a:ext cx="4148757" cy="1009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872" tIns="106872" rIns="106872" bIns="10687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Expectativas: clientes, reguladores</a:t>
          </a:r>
        </a:p>
      </dsp:txBody>
      <dsp:txXfrm>
        <a:off x="1097726" y="3788793"/>
        <a:ext cx="4148757" cy="10098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03A38-B551-416C-A598-20AAA812D7FE}">
      <dsp:nvSpPr>
        <dsp:cNvPr id="0" name=""/>
        <dsp:cNvSpPr/>
      </dsp:nvSpPr>
      <dsp:spPr>
        <a:xfrm>
          <a:off x="0" y="0"/>
          <a:ext cx="546910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4CC6BB-09BF-4A59-8524-89871418604F}">
      <dsp:nvSpPr>
        <dsp:cNvPr id="0" name=""/>
        <dsp:cNvSpPr/>
      </dsp:nvSpPr>
      <dsp:spPr>
        <a:xfrm>
          <a:off x="0" y="0"/>
          <a:ext cx="5469107" cy="114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Planificación → Creación/Adquisición → Ingesta</a:t>
          </a:r>
          <a:endParaRPr lang="en-US" sz="2300" kern="1200"/>
        </a:p>
      </dsp:txBody>
      <dsp:txXfrm>
        <a:off x="0" y="0"/>
        <a:ext cx="5469107" cy="1143000"/>
      </dsp:txXfrm>
    </dsp:sp>
    <dsp:sp modelId="{87B4869E-0564-40F4-A958-99F1C7E12994}">
      <dsp:nvSpPr>
        <dsp:cNvPr id="0" name=""/>
        <dsp:cNvSpPr/>
      </dsp:nvSpPr>
      <dsp:spPr>
        <a:xfrm>
          <a:off x="0" y="1143000"/>
          <a:ext cx="5469107" cy="0"/>
        </a:xfrm>
        <a:prstGeom prst="line">
          <a:avLst/>
        </a:prstGeom>
        <a:gradFill rotWithShape="0">
          <a:gsLst>
            <a:gs pos="0">
              <a:schemeClr val="accent2">
                <a:hueOff val="-443578"/>
                <a:satOff val="2739"/>
                <a:lumOff val="-392"/>
                <a:alphaOff val="0"/>
                <a:tint val="98000"/>
                <a:lumMod val="114000"/>
              </a:schemeClr>
            </a:gs>
            <a:gs pos="100000">
              <a:schemeClr val="accent2">
                <a:hueOff val="-443578"/>
                <a:satOff val="2739"/>
                <a:lumOff val="-392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-443578"/>
              <a:satOff val="2739"/>
              <a:lumOff val="-39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E9F5AA-89B6-4CA7-9F88-334F567F1F0F}">
      <dsp:nvSpPr>
        <dsp:cNvPr id="0" name=""/>
        <dsp:cNvSpPr/>
      </dsp:nvSpPr>
      <dsp:spPr>
        <a:xfrm>
          <a:off x="0" y="1143000"/>
          <a:ext cx="5469107" cy="114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Catalogación/Metadatos → Almacenamiento → Uso/Procesamiento</a:t>
          </a:r>
          <a:endParaRPr lang="en-US" sz="2300" kern="1200"/>
        </a:p>
      </dsp:txBody>
      <dsp:txXfrm>
        <a:off x="0" y="1143000"/>
        <a:ext cx="5469107" cy="1143000"/>
      </dsp:txXfrm>
    </dsp:sp>
    <dsp:sp modelId="{AC4756A3-62F0-498D-B464-1BF248D42734}">
      <dsp:nvSpPr>
        <dsp:cNvPr id="0" name=""/>
        <dsp:cNvSpPr/>
      </dsp:nvSpPr>
      <dsp:spPr>
        <a:xfrm>
          <a:off x="0" y="2286000"/>
          <a:ext cx="5469107" cy="0"/>
        </a:xfrm>
        <a:prstGeom prst="line">
          <a:avLst/>
        </a:prstGeom>
        <a:gradFill rotWithShape="0">
          <a:gsLst>
            <a:gs pos="0">
              <a:schemeClr val="accent2">
                <a:hueOff val="-887157"/>
                <a:satOff val="5477"/>
                <a:lumOff val="-784"/>
                <a:alphaOff val="0"/>
                <a:tint val="98000"/>
                <a:lumMod val="114000"/>
              </a:schemeClr>
            </a:gs>
            <a:gs pos="100000">
              <a:schemeClr val="accent2">
                <a:hueOff val="-887157"/>
                <a:satOff val="5477"/>
                <a:lumOff val="-784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-887157"/>
              <a:satOff val="5477"/>
              <a:lumOff val="-78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4EAF93-A909-403C-86D8-F90D127A685D}">
      <dsp:nvSpPr>
        <dsp:cNvPr id="0" name=""/>
        <dsp:cNvSpPr/>
      </dsp:nvSpPr>
      <dsp:spPr>
        <a:xfrm>
          <a:off x="0" y="2286000"/>
          <a:ext cx="5469107" cy="114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Compartición/Transferencias → Conservación/Archivado → Eliminación/Anonimización</a:t>
          </a:r>
          <a:endParaRPr lang="en-US" sz="2300" kern="1200"/>
        </a:p>
      </dsp:txBody>
      <dsp:txXfrm>
        <a:off x="0" y="2286000"/>
        <a:ext cx="5469107" cy="1143000"/>
      </dsp:txXfrm>
    </dsp:sp>
    <dsp:sp modelId="{048F7D8B-BB50-4983-9B59-7438E4613964}">
      <dsp:nvSpPr>
        <dsp:cNvPr id="0" name=""/>
        <dsp:cNvSpPr/>
      </dsp:nvSpPr>
      <dsp:spPr>
        <a:xfrm>
          <a:off x="0" y="3429000"/>
          <a:ext cx="5469107" cy="0"/>
        </a:xfrm>
        <a:prstGeom prst="line">
          <a:avLst/>
        </a:prstGeom>
        <a:gradFill rotWithShape="0">
          <a:gsLst>
            <a:gs pos="0">
              <a:schemeClr val="accent2">
                <a:hueOff val="-1330735"/>
                <a:satOff val="8216"/>
                <a:lumOff val="-1176"/>
                <a:alphaOff val="0"/>
                <a:tint val="98000"/>
                <a:lumMod val="114000"/>
              </a:schemeClr>
            </a:gs>
            <a:gs pos="100000">
              <a:schemeClr val="accent2">
                <a:hueOff val="-1330735"/>
                <a:satOff val="8216"/>
                <a:lumOff val="-1176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-1330735"/>
              <a:satOff val="8216"/>
              <a:lumOff val="-117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7EFA5B-8AAA-46D7-98FD-45A73485090B}">
      <dsp:nvSpPr>
        <dsp:cNvPr id="0" name=""/>
        <dsp:cNvSpPr/>
      </dsp:nvSpPr>
      <dsp:spPr>
        <a:xfrm>
          <a:off x="0" y="3429000"/>
          <a:ext cx="5469107" cy="114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Privacy &amp; Security by Design &amp; by Default en cada etapa</a:t>
          </a:r>
          <a:endParaRPr lang="en-US" sz="2300" kern="1200"/>
        </a:p>
      </dsp:txBody>
      <dsp:txXfrm>
        <a:off x="0" y="3429000"/>
        <a:ext cx="5469107" cy="1143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F05373-2D8A-4D4D-BEC9-1581ACDBF343}">
      <dsp:nvSpPr>
        <dsp:cNvPr id="0" name=""/>
        <dsp:cNvSpPr/>
      </dsp:nvSpPr>
      <dsp:spPr>
        <a:xfrm>
          <a:off x="0" y="1897"/>
          <a:ext cx="4872038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C4C38-B5C9-40C5-8CC9-9A2925491FA2}">
      <dsp:nvSpPr>
        <dsp:cNvPr id="0" name=""/>
        <dsp:cNvSpPr/>
      </dsp:nvSpPr>
      <dsp:spPr>
        <a:xfrm>
          <a:off x="290922" y="218286"/>
          <a:ext cx="528950" cy="5289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52DC9-951C-46F3-A0B8-8794CB0FEFAD}">
      <dsp:nvSpPr>
        <dsp:cNvPr id="0" name=""/>
        <dsp:cNvSpPr/>
      </dsp:nvSpPr>
      <dsp:spPr>
        <a:xfrm>
          <a:off x="1110795" y="1897"/>
          <a:ext cx="3761242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Licitud y transparencia → bases jurídicas e información clara</a:t>
          </a:r>
        </a:p>
      </dsp:txBody>
      <dsp:txXfrm>
        <a:off x="1110795" y="1897"/>
        <a:ext cx="3761242" cy="961727"/>
      </dsp:txXfrm>
    </dsp:sp>
    <dsp:sp modelId="{F4259CCB-1ED2-4115-8198-8B5C27D08C57}">
      <dsp:nvSpPr>
        <dsp:cNvPr id="0" name=""/>
        <dsp:cNvSpPr/>
      </dsp:nvSpPr>
      <dsp:spPr>
        <a:xfrm>
          <a:off x="0" y="1204056"/>
          <a:ext cx="4872038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046F4A-C085-48C2-B19F-CFB88B8671E7}">
      <dsp:nvSpPr>
        <dsp:cNvPr id="0" name=""/>
        <dsp:cNvSpPr/>
      </dsp:nvSpPr>
      <dsp:spPr>
        <a:xfrm>
          <a:off x="290922" y="1420445"/>
          <a:ext cx="528950" cy="5289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BBAAF-0B06-471F-B6C9-BB7EBC6C6463}">
      <dsp:nvSpPr>
        <dsp:cNvPr id="0" name=""/>
        <dsp:cNvSpPr/>
      </dsp:nvSpPr>
      <dsp:spPr>
        <a:xfrm>
          <a:off x="1110795" y="1204056"/>
          <a:ext cx="3761242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Finalidad y minimización → solo lo necesario</a:t>
          </a:r>
        </a:p>
      </dsp:txBody>
      <dsp:txXfrm>
        <a:off x="1110795" y="1204056"/>
        <a:ext cx="3761242" cy="961727"/>
      </dsp:txXfrm>
    </dsp:sp>
    <dsp:sp modelId="{584FC178-EDD6-48A0-AD9C-9B7A53BC1AE9}">
      <dsp:nvSpPr>
        <dsp:cNvPr id="0" name=""/>
        <dsp:cNvSpPr/>
      </dsp:nvSpPr>
      <dsp:spPr>
        <a:xfrm>
          <a:off x="0" y="2406215"/>
          <a:ext cx="4872038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4CB7E-BEF7-4A93-8ADA-CA68E7215F07}">
      <dsp:nvSpPr>
        <dsp:cNvPr id="0" name=""/>
        <dsp:cNvSpPr/>
      </dsp:nvSpPr>
      <dsp:spPr>
        <a:xfrm>
          <a:off x="290922" y="2622604"/>
          <a:ext cx="528950" cy="5289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9C2383-93BC-4E8A-8C31-DD5522C4FED3}">
      <dsp:nvSpPr>
        <dsp:cNvPr id="0" name=""/>
        <dsp:cNvSpPr/>
      </dsp:nvSpPr>
      <dsp:spPr>
        <a:xfrm>
          <a:off x="1110795" y="2406215"/>
          <a:ext cx="3761242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Exactitud y limitación del plazo → calidad y retención</a:t>
          </a:r>
        </a:p>
      </dsp:txBody>
      <dsp:txXfrm>
        <a:off x="1110795" y="2406215"/>
        <a:ext cx="3761242" cy="961727"/>
      </dsp:txXfrm>
    </dsp:sp>
    <dsp:sp modelId="{2AA3ED9B-F777-4308-A175-72A9195829BF}">
      <dsp:nvSpPr>
        <dsp:cNvPr id="0" name=""/>
        <dsp:cNvSpPr/>
      </dsp:nvSpPr>
      <dsp:spPr>
        <a:xfrm>
          <a:off x="0" y="3608375"/>
          <a:ext cx="4872038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394B6F-211B-4349-8179-B243B8D062E4}">
      <dsp:nvSpPr>
        <dsp:cNvPr id="0" name=""/>
        <dsp:cNvSpPr/>
      </dsp:nvSpPr>
      <dsp:spPr>
        <a:xfrm>
          <a:off x="290922" y="3824763"/>
          <a:ext cx="528950" cy="5289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A04F9-26FC-4ACE-BC6C-F517711F4DE4}">
      <dsp:nvSpPr>
        <dsp:cNvPr id="0" name=""/>
        <dsp:cNvSpPr/>
      </dsp:nvSpPr>
      <dsp:spPr>
        <a:xfrm>
          <a:off x="1110795" y="3608375"/>
          <a:ext cx="3761242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Integridad/confidencialidad y responsabilidad proactiva</a:t>
          </a:r>
        </a:p>
      </dsp:txBody>
      <dsp:txXfrm>
        <a:off x="1110795" y="3608375"/>
        <a:ext cx="3761242" cy="9617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1144D-3658-49AE-91D2-DFE985E1A732}">
      <dsp:nvSpPr>
        <dsp:cNvPr id="0" name=""/>
        <dsp:cNvSpPr/>
      </dsp:nvSpPr>
      <dsp:spPr>
        <a:xfrm>
          <a:off x="0" y="0"/>
          <a:ext cx="569287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E4D854-EE25-44C9-9049-389C8DABFFE3}">
      <dsp:nvSpPr>
        <dsp:cNvPr id="0" name=""/>
        <dsp:cNvSpPr/>
      </dsp:nvSpPr>
      <dsp:spPr>
        <a:xfrm>
          <a:off x="0" y="0"/>
          <a:ext cx="1138575" cy="5348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b="1" i="0" kern="1200" dirty="0"/>
            <a:t>Ley N.º 8968 </a:t>
          </a:r>
          <a:endParaRPr lang="en-US" sz="3100" kern="1200" dirty="0"/>
        </a:p>
      </dsp:txBody>
      <dsp:txXfrm>
        <a:off x="0" y="0"/>
        <a:ext cx="1138575" cy="5348748"/>
      </dsp:txXfrm>
    </dsp:sp>
    <dsp:sp modelId="{4ECA9CE0-92FD-4396-BB64-C8610EBCC558}">
      <dsp:nvSpPr>
        <dsp:cNvPr id="0" name=""/>
        <dsp:cNvSpPr/>
      </dsp:nvSpPr>
      <dsp:spPr>
        <a:xfrm>
          <a:off x="1223968" y="42113"/>
          <a:ext cx="4468908" cy="842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b="1" i="0" kern="1200"/>
            <a:t>Art. 1 (Objetivo y fin):</a:t>
          </a:r>
          <a:r>
            <a:rPr lang="es-MX" sz="1300" b="0" i="0" kern="1200"/>
            <a:t> reconoce la autodeterminación informativa y protege el tratamiento manual o automatizado de datos. </a:t>
          </a:r>
          <a:endParaRPr lang="en-US" sz="1300" kern="1200"/>
        </a:p>
      </dsp:txBody>
      <dsp:txXfrm>
        <a:off x="1223968" y="42113"/>
        <a:ext cx="4468908" cy="842271"/>
      </dsp:txXfrm>
    </dsp:sp>
    <dsp:sp modelId="{F17BAC19-ABF4-4FC6-A411-D444F765F88D}">
      <dsp:nvSpPr>
        <dsp:cNvPr id="0" name=""/>
        <dsp:cNvSpPr/>
      </dsp:nvSpPr>
      <dsp:spPr>
        <a:xfrm>
          <a:off x="1138575" y="884384"/>
          <a:ext cx="45543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1A7929-7999-4A79-ADAF-A8E6C73CB782}">
      <dsp:nvSpPr>
        <dsp:cNvPr id="0" name=""/>
        <dsp:cNvSpPr/>
      </dsp:nvSpPr>
      <dsp:spPr>
        <a:xfrm>
          <a:off x="1223968" y="926498"/>
          <a:ext cx="4468908" cy="842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b="1" i="0" kern="1200"/>
            <a:t>Art. 2 (Ámbito):</a:t>
          </a:r>
          <a:r>
            <a:rPr lang="es-MX" sz="1300" b="0" i="0" kern="1200"/>
            <a:t> aplica a bases públicas y privadas; excluye bases </a:t>
          </a:r>
          <a:r>
            <a:rPr lang="es-MX" sz="1300" b="1" i="0" kern="1200"/>
            <a:t>exclusivamente internas/personales</a:t>
          </a:r>
          <a:r>
            <a:rPr lang="es-MX" sz="1300" b="0" i="0" kern="1200"/>
            <a:t> si no se comercializan. </a:t>
          </a:r>
          <a:endParaRPr lang="en-US" sz="1300" kern="1200"/>
        </a:p>
      </dsp:txBody>
      <dsp:txXfrm>
        <a:off x="1223968" y="926498"/>
        <a:ext cx="4468908" cy="842271"/>
      </dsp:txXfrm>
    </dsp:sp>
    <dsp:sp modelId="{43A956DF-1665-4396-9817-9C33A20B3F2D}">
      <dsp:nvSpPr>
        <dsp:cNvPr id="0" name=""/>
        <dsp:cNvSpPr/>
      </dsp:nvSpPr>
      <dsp:spPr>
        <a:xfrm>
          <a:off x="1138575" y="1768769"/>
          <a:ext cx="45543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0CC935-8933-4F88-B048-5A16627A2A9A}">
      <dsp:nvSpPr>
        <dsp:cNvPr id="0" name=""/>
        <dsp:cNvSpPr/>
      </dsp:nvSpPr>
      <dsp:spPr>
        <a:xfrm>
          <a:off x="1223968" y="1810882"/>
          <a:ext cx="4468908" cy="842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b="1" i="0" kern="1200"/>
            <a:t>Art. 3 (Definiciones):</a:t>
          </a:r>
          <a:r>
            <a:rPr lang="es-MX" sz="1300" b="0" i="0" kern="1200"/>
            <a:t> “dato personal”, </a:t>
          </a:r>
          <a:r>
            <a:rPr lang="es-MX" sz="1300" b="1" i="0" kern="1200"/>
            <a:t>dato sensible</a:t>
          </a:r>
          <a:r>
            <a:rPr lang="es-MX" sz="1300" b="0" i="0" kern="1200"/>
            <a:t>, “responsable”, “tratamiento”, etc. Úsalo para fijar vocabulario. </a:t>
          </a:r>
          <a:endParaRPr lang="en-US" sz="1300" kern="1200"/>
        </a:p>
      </dsp:txBody>
      <dsp:txXfrm>
        <a:off x="1223968" y="1810882"/>
        <a:ext cx="4468908" cy="842271"/>
      </dsp:txXfrm>
    </dsp:sp>
    <dsp:sp modelId="{530D43DD-D444-40C5-97BC-24066EE090D2}">
      <dsp:nvSpPr>
        <dsp:cNvPr id="0" name=""/>
        <dsp:cNvSpPr/>
      </dsp:nvSpPr>
      <dsp:spPr>
        <a:xfrm>
          <a:off x="1138575" y="2653153"/>
          <a:ext cx="45543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75F1DA-349C-4B03-BF4E-C6B8C9DDD849}">
      <dsp:nvSpPr>
        <dsp:cNvPr id="0" name=""/>
        <dsp:cNvSpPr/>
      </dsp:nvSpPr>
      <dsp:spPr>
        <a:xfrm>
          <a:off x="1223968" y="2695267"/>
          <a:ext cx="4468908" cy="842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b="1" i="0" kern="1200"/>
            <a:t>Art. 4 (Autodeterminación informativa):</a:t>
          </a:r>
          <a:r>
            <a:rPr lang="es-MX" sz="1300" b="0" i="0" kern="1200"/>
            <a:t> derecho fundamental del titular. </a:t>
          </a:r>
          <a:endParaRPr lang="en-US" sz="1300" kern="1200"/>
        </a:p>
      </dsp:txBody>
      <dsp:txXfrm>
        <a:off x="1223968" y="2695267"/>
        <a:ext cx="4468908" cy="842271"/>
      </dsp:txXfrm>
    </dsp:sp>
    <dsp:sp modelId="{E864D36B-9016-42E9-87AB-7941C96D1A46}">
      <dsp:nvSpPr>
        <dsp:cNvPr id="0" name=""/>
        <dsp:cNvSpPr/>
      </dsp:nvSpPr>
      <dsp:spPr>
        <a:xfrm>
          <a:off x="1138575" y="3537538"/>
          <a:ext cx="45543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1EDA07-BF84-4EDE-B11A-B7A5AA049A75}">
      <dsp:nvSpPr>
        <dsp:cNvPr id="0" name=""/>
        <dsp:cNvSpPr/>
      </dsp:nvSpPr>
      <dsp:spPr>
        <a:xfrm>
          <a:off x="1223968" y="3579652"/>
          <a:ext cx="4468908" cy="842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b="1" i="0" kern="1200"/>
            <a:t>Art. 5 (Consentimiento informado):</a:t>
          </a:r>
          <a:r>
            <a:rPr lang="es-MX" sz="1300" b="0" i="0" kern="1200"/>
            <a:t> deber de informar (8 ítems) y </a:t>
          </a:r>
          <a:r>
            <a:rPr lang="es-MX" sz="1300" b="1" i="0" kern="1200"/>
            <a:t>consentimiento expreso</a:t>
          </a:r>
          <a:r>
            <a:rPr lang="es-MX" sz="1300" b="0" i="0" kern="1200"/>
            <a:t>; prevé </a:t>
          </a:r>
          <a:r>
            <a:rPr lang="es-MX" sz="1300" b="1" i="0" kern="1200"/>
            <a:t>excepciones</a:t>
          </a:r>
          <a:r>
            <a:rPr lang="es-MX" sz="1300" b="0" i="0" kern="1200"/>
            <a:t> (orden judicial, datos de acceso público, mandato legal). </a:t>
          </a:r>
          <a:endParaRPr lang="en-US" sz="1300" kern="1200"/>
        </a:p>
      </dsp:txBody>
      <dsp:txXfrm>
        <a:off x="1223968" y="3579652"/>
        <a:ext cx="4468908" cy="842271"/>
      </dsp:txXfrm>
    </dsp:sp>
    <dsp:sp modelId="{E58E3CF6-D062-4A28-83F4-261AD7779E8D}">
      <dsp:nvSpPr>
        <dsp:cNvPr id="0" name=""/>
        <dsp:cNvSpPr/>
      </dsp:nvSpPr>
      <dsp:spPr>
        <a:xfrm>
          <a:off x="1138575" y="4421923"/>
          <a:ext cx="45543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313DF7B-85D4-4028-88F6-7ADD2B332DE0}">
      <dsp:nvSpPr>
        <dsp:cNvPr id="0" name=""/>
        <dsp:cNvSpPr/>
      </dsp:nvSpPr>
      <dsp:spPr>
        <a:xfrm>
          <a:off x="1223968" y="4464036"/>
          <a:ext cx="4468908" cy="842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b="1" i="0" kern="1200"/>
            <a:t>Art. 6 (Calidad de la información):</a:t>
          </a:r>
          <a:r>
            <a:rPr lang="es-MX" sz="1300" b="0" i="0" kern="1200"/>
            <a:t> actualidad, veracidad, exactitud, </a:t>
          </a:r>
          <a:r>
            <a:rPr lang="es-MX" sz="1300" b="1" i="0" kern="1200"/>
            <a:t>finalidad</a:t>
          </a:r>
          <a:r>
            <a:rPr lang="es-MX" sz="1300" b="0" i="0" kern="1200"/>
            <a:t> (incluye regla de conservación y desasociación). </a:t>
          </a:r>
          <a:endParaRPr lang="en-US" sz="1300" kern="1200"/>
        </a:p>
      </dsp:txBody>
      <dsp:txXfrm>
        <a:off x="1223968" y="4464036"/>
        <a:ext cx="4468908" cy="842271"/>
      </dsp:txXfrm>
    </dsp:sp>
    <dsp:sp modelId="{8DC307F7-C60B-483A-8A51-601C7209F100}">
      <dsp:nvSpPr>
        <dsp:cNvPr id="0" name=""/>
        <dsp:cNvSpPr/>
      </dsp:nvSpPr>
      <dsp:spPr>
        <a:xfrm>
          <a:off x="1138575" y="5306307"/>
          <a:ext cx="45543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AC1DD-2022-4149-AFAF-F23DEA57EB48}">
      <dsp:nvSpPr>
        <dsp:cNvPr id="0" name=""/>
        <dsp:cNvSpPr/>
      </dsp:nvSpPr>
      <dsp:spPr>
        <a:xfrm>
          <a:off x="0" y="515"/>
          <a:ext cx="89482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FC0FEF-018C-4FA5-982B-ED531A6FF1D6}">
      <dsp:nvSpPr>
        <dsp:cNvPr id="0" name=""/>
        <dsp:cNvSpPr/>
      </dsp:nvSpPr>
      <dsp:spPr>
        <a:xfrm>
          <a:off x="0" y="515"/>
          <a:ext cx="8948276" cy="468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/>
            <a:t>Art. 7 (Derechos ARCO y plazo):</a:t>
          </a:r>
          <a:r>
            <a:rPr lang="es-MX" sz="1200" b="0" i="0" kern="1200"/>
            <a:t> acceso, rectificación/cancelación y consentimiento para cesión; </a:t>
          </a:r>
          <a:r>
            <a:rPr lang="es-MX" sz="1200" b="1" i="0" kern="1200"/>
            <a:t>5 días hábiles</a:t>
          </a:r>
          <a:r>
            <a:rPr lang="es-MX" sz="1200" b="0" i="0" kern="1200"/>
            <a:t> para responder. </a:t>
          </a:r>
          <a:r>
            <a:rPr lang="es-MX" sz="1200" b="1" i="0" kern="1200"/>
            <a:t>Art. 8 (Límites/Excepciones):</a:t>
          </a:r>
          <a:r>
            <a:rPr lang="es-MX" sz="1200" b="0" i="0" kern="1200"/>
            <a:t> seguridad del Estado, autoridad pública, persecución de delitos, etc. </a:t>
          </a:r>
          <a:endParaRPr lang="en-US" sz="1200" kern="1200"/>
        </a:p>
      </dsp:txBody>
      <dsp:txXfrm>
        <a:off x="0" y="515"/>
        <a:ext cx="8948276" cy="468793"/>
      </dsp:txXfrm>
    </dsp:sp>
    <dsp:sp modelId="{64E53C3A-D6FC-4886-95C1-EC3D8AD48E84}">
      <dsp:nvSpPr>
        <dsp:cNvPr id="0" name=""/>
        <dsp:cNvSpPr/>
      </dsp:nvSpPr>
      <dsp:spPr>
        <a:xfrm>
          <a:off x="0" y="469308"/>
          <a:ext cx="89482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70929-E4D6-49CB-A5FA-9825AAE7BFCD}">
      <dsp:nvSpPr>
        <dsp:cNvPr id="0" name=""/>
        <dsp:cNvSpPr/>
      </dsp:nvSpPr>
      <dsp:spPr>
        <a:xfrm>
          <a:off x="0" y="469308"/>
          <a:ext cx="8948276" cy="468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 dirty="0"/>
            <a:t>Art. 11 (Deber de confidencialidad)</a:t>
          </a:r>
          <a:r>
            <a:rPr lang="es-MX" sz="1200" b="0" i="0" kern="1200" dirty="0"/>
            <a:t> </a:t>
          </a:r>
          <a:endParaRPr lang="en-US" sz="1200" kern="1200" dirty="0"/>
        </a:p>
      </dsp:txBody>
      <dsp:txXfrm>
        <a:off x="0" y="469308"/>
        <a:ext cx="8948276" cy="468793"/>
      </dsp:txXfrm>
    </dsp:sp>
    <dsp:sp modelId="{57379FB9-A21D-4A2F-95F4-0F6124F692D5}">
      <dsp:nvSpPr>
        <dsp:cNvPr id="0" name=""/>
        <dsp:cNvSpPr/>
      </dsp:nvSpPr>
      <dsp:spPr>
        <a:xfrm>
          <a:off x="0" y="938102"/>
          <a:ext cx="89482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CEEB0-6727-4B29-B3F2-DDB3FC1A96C0}">
      <dsp:nvSpPr>
        <dsp:cNvPr id="0" name=""/>
        <dsp:cNvSpPr/>
      </dsp:nvSpPr>
      <dsp:spPr>
        <a:xfrm>
          <a:off x="0" y="938102"/>
          <a:ext cx="8948276" cy="468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/>
            <a:t>Art. 12 (Protocolos de actuación e inscripción ante PRODHAB).</a:t>
          </a:r>
          <a:r>
            <a:rPr lang="es-MX" sz="1200" b="0" i="0" kern="1200"/>
            <a:t> </a:t>
          </a:r>
          <a:endParaRPr lang="en-US" sz="1200" kern="1200"/>
        </a:p>
      </dsp:txBody>
      <dsp:txXfrm>
        <a:off x="0" y="938102"/>
        <a:ext cx="8948276" cy="468793"/>
      </dsp:txXfrm>
    </dsp:sp>
    <dsp:sp modelId="{B55CB96E-6FF5-4CAC-BF28-A85EAA7AE882}">
      <dsp:nvSpPr>
        <dsp:cNvPr id="0" name=""/>
        <dsp:cNvSpPr/>
      </dsp:nvSpPr>
      <dsp:spPr>
        <a:xfrm>
          <a:off x="0" y="1406895"/>
          <a:ext cx="89482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3CC67E-2BF6-4576-9DC7-93A9642C0BE0}">
      <dsp:nvSpPr>
        <dsp:cNvPr id="0" name=""/>
        <dsp:cNvSpPr/>
      </dsp:nvSpPr>
      <dsp:spPr>
        <a:xfrm>
          <a:off x="0" y="1406895"/>
          <a:ext cx="8948276" cy="468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/>
            <a:t>Art. 14 (Transferencias):</a:t>
          </a:r>
          <a:r>
            <a:rPr lang="es-MX" sz="1200" b="0" i="0" kern="1200"/>
            <a:t> requieren </a:t>
          </a:r>
          <a:r>
            <a:rPr lang="es-MX" sz="1200" b="1" i="0" kern="1200"/>
            <a:t>autorización expresa</a:t>
          </a:r>
          <a:r>
            <a:rPr lang="es-MX" sz="1200" b="0" i="0" kern="1200"/>
            <a:t> del titular y respeto de principios.</a:t>
          </a:r>
          <a:endParaRPr lang="en-US" sz="1200" kern="1200"/>
        </a:p>
      </dsp:txBody>
      <dsp:txXfrm>
        <a:off x="0" y="1406895"/>
        <a:ext cx="8948276" cy="468793"/>
      </dsp:txXfrm>
    </dsp:sp>
    <dsp:sp modelId="{A408F331-B2EF-4D32-A92F-A4D27219CF42}">
      <dsp:nvSpPr>
        <dsp:cNvPr id="0" name=""/>
        <dsp:cNvSpPr/>
      </dsp:nvSpPr>
      <dsp:spPr>
        <a:xfrm>
          <a:off x="0" y="1875689"/>
          <a:ext cx="89482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A10E2-7530-4BEE-896B-E5B9484C0423}">
      <dsp:nvSpPr>
        <dsp:cNvPr id="0" name=""/>
        <dsp:cNvSpPr/>
      </dsp:nvSpPr>
      <dsp:spPr>
        <a:xfrm>
          <a:off x="0" y="1875689"/>
          <a:ext cx="8948276" cy="468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/>
            <a:t>Arts. 15–16 (PRODHAB):</a:t>
          </a:r>
          <a:r>
            <a:rPr lang="es-MX" sz="1200" b="0" i="0" kern="1200"/>
            <a:t> creación y </a:t>
          </a:r>
          <a:r>
            <a:rPr lang="es-MX" sz="1200" b="1" i="0" kern="1200"/>
            <a:t>atribuciones</a:t>
          </a:r>
          <a:r>
            <a:rPr lang="es-MX" sz="1200" b="0" i="0" kern="1200"/>
            <a:t> (registro, requerimientos, inspecciones). </a:t>
          </a:r>
          <a:endParaRPr lang="en-US" sz="1200" kern="1200"/>
        </a:p>
      </dsp:txBody>
      <dsp:txXfrm>
        <a:off x="0" y="1875689"/>
        <a:ext cx="8948276" cy="468793"/>
      </dsp:txXfrm>
    </dsp:sp>
    <dsp:sp modelId="{C8039955-19DD-4018-8072-70D4FB5B6E44}">
      <dsp:nvSpPr>
        <dsp:cNvPr id="0" name=""/>
        <dsp:cNvSpPr/>
      </dsp:nvSpPr>
      <dsp:spPr>
        <a:xfrm>
          <a:off x="0" y="2344482"/>
          <a:ext cx="89482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D05E5-9F5E-4CFF-9BC0-26B83A0A9125}">
      <dsp:nvSpPr>
        <dsp:cNvPr id="0" name=""/>
        <dsp:cNvSpPr/>
      </dsp:nvSpPr>
      <dsp:spPr>
        <a:xfrm>
          <a:off x="0" y="2344482"/>
          <a:ext cx="8948276" cy="468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/>
            <a:t>Art. 21 (Registro):</a:t>
          </a:r>
          <a:r>
            <a:rPr lang="es-MX" sz="1200" b="0" i="0" kern="1200"/>
            <a:t> </a:t>
          </a:r>
          <a:r>
            <a:rPr lang="es-MX" sz="1200" b="1" i="0" kern="1200"/>
            <a:t>obligatorio</a:t>
          </a:r>
          <a:r>
            <a:rPr lang="es-MX" sz="1200" b="0" i="0" kern="1200"/>
            <a:t> para bases con fines de </a:t>
          </a:r>
          <a:r>
            <a:rPr lang="es-MX" sz="1200" b="1" i="0" kern="1200"/>
            <a:t>distribución, difusión o comercialización</a:t>
          </a:r>
          <a:r>
            <a:rPr lang="es-MX" sz="1200" b="0" i="0" kern="1200"/>
            <a:t>. </a:t>
          </a:r>
          <a:endParaRPr lang="en-US" sz="1200" kern="1200"/>
        </a:p>
      </dsp:txBody>
      <dsp:txXfrm>
        <a:off x="0" y="2344482"/>
        <a:ext cx="8948276" cy="468793"/>
      </dsp:txXfrm>
    </dsp:sp>
    <dsp:sp modelId="{C4F2E8FF-B011-42ED-97EC-70C5D176420A}">
      <dsp:nvSpPr>
        <dsp:cNvPr id="0" name=""/>
        <dsp:cNvSpPr/>
      </dsp:nvSpPr>
      <dsp:spPr>
        <a:xfrm>
          <a:off x="0" y="2813276"/>
          <a:ext cx="89482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F1649-ED09-488D-BD8F-8C1A2C9B709E}">
      <dsp:nvSpPr>
        <dsp:cNvPr id="0" name=""/>
        <dsp:cNvSpPr/>
      </dsp:nvSpPr>
      <dsp:spPr>
        <a:xfrm>
          <a:off x="0" y="2813276"/>
          <a:ext cx="8948276" cy="468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/>
            <a:t>Arts. 24–26 (Procedimiento ante PRODHAB):</a:t>
          </a:r>
          <a:r>
            <a:rPr lang="es-MX" sz="1200" b="0" i="0" kern="1200"/>
            <a:t> denuncia, trámite y </a:t>
          </a:r>
          <a:r>
            <a:rPr lang="es-MX" sz="1200" b="1" i="0" kern="1200"/>
            <a:t>efectos</a:t>
          </a:r>
          <a:r>
            <a:rPr lang="es-MX" sz="1200" b="0" i="0" kern="1200"/>
            <a:t> (supresión/rectificación, medidas cautelares). </a:t>
          </a:r>
          <a:endParaRPr lang="en-US" sz="1200" kern="1200"/>
        </a:p>
      </dsp:txBody>
      <dsp:txXfrm>
        <a:off x="0" y="2813276"/>
        <a:ext cx="8948276" cy="468793"/>
      </dsp:txXfrm>
    </dsp:sp>
    <dsp:sp modelId="{8858DAE5-33EC-4096-9399-ACEE181260DB}">
      <dsp:nvSpPr>
        <dsp:cNvPr id="0" name=""/>
        <dsp:cNvSpPr/>
      </dsp:nvSpPr>
      <dsp:spPr>
        <a:xfrm>
          <a:off x="0" y="3282069"/>
          <a:ext cx="89482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9E145-F2C3-4D53-BB66-E90E4B067397}">
      <dsp:nvSpPr>
        <dsp:cNvPr id="0" name=""/>
        <dsp:cNvSpPr/>
      </dsp:nvSpPr>
      <dsp:spPr>
        <a:xfrm>
          <a:off x="0" y="3282069"/>
          <a:ext cx="8948276" cy="468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/>
            <a:t>Arts. 28–31 (Sanciones y tipificación):</a:t>
          </a:r>
          <a:r>
            <a:rPr lang="es-MX" sz="1200" b="0" i="0" kern="1200"/>
            <a:t> faltas leves, graves y gravísimas; multas en salarios base y posibles suspensiones. </a:t>
          </a:r>
          <a:endParaRPr lang="en-US" sz="1200" kern="1200"/>
        </a:p>
      </dsp:txBody>
      <dsp:txXfrm>
        <a:off x="0" y="3282069"/>
        <a:ext cx="8948276" cy="468793"/>
      </dsp:txXfrm>
    </dsp:sp>
    <dsp:sp modelId="{9C5814D9-A766-498C-864D-6A1EA516CE3C}">
      <dsp:nvSpPr>
        <dsp:cNvPr id="0" name=""/>
        <dsp:cNvSpPr/>
      </dsp:nvSpPr>
      <dsp:spPr>
        <a:xfrm>
          <a:off x="0" y="3750863"/>
          <a:ext cx="89482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4FABD2-8FF3-4126-8BF9-2AD73DF14439}">
      <dsp:nvSpPr>
        <dsp:cNvPr id="0" name=""/>
        <dsp:cNvSpPr/>
      </dsp:nvSpPr>
      <dsp:spPr>
        <a:xfrm>
          <a:off x="0" y="3750863"/>
          <a:ext cx="8948276" cy="468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/>
            <a:t>Arts. 33–34 (Cánones):</a:t>
          </a:r>
          <a:r>
            <a:rPr lang="es-MX" sz="1200" b="0" i="0" kern="1200"/>
            <a:t> canon anual por bases inscribibles y canon por comercialización de consultas. </a:t>
          </a:r>
          <a:endParaRPr lang="en-US" sz="1200" kern="1200"/>
        </a:p>
      </dsp:txBody>
      <dsp:txXfrm>
        <a:off x="0" y="3750863"/>
        <a:ext cx="8948276" cy="4687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9152E-193F-4F0B-9C50-E25893C9AE23}">
      <dsp:nvSpPr>
        <dsp:cNvPr id="0" name=""/>
        <dsp:cNvSpPr/>
      </dsp:nvSpPr>
      <dsp:spPr>
        <a:xfrm>
          <a:off x="0" y="645"/>
          <a:ext cx="569448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338BBB-7BEB-42A4-91EC-2BE7F43FC503}">
      <dsp:nvSpPr>
        <dsp:cNvPr id="0" name=""/>
        <dsp:cNvSpPr/>
      </dsp:nvSpPr>
      <dsp:spPr>
        <a:xfrm>
          <a:off x="0" y="645"/>
          <a:ext cx="5694487" cy="1057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/>
            <a:t>Reglamento Ley N.º 8968 </a:t>
          </a:r>
          <a:endParaRPr lang="en-US" sz="2400" kern="1200" dirty="0"/>
        </a:p>
      </dsp:txBody>
      <dsp:txXfrm>
        <a:off x="0" y="645"/>
        <a:ext cx="5694487" cy="1057692"/>
      </dsp:txXfrm>
    </dsp:sp>
    <dsp:sp modelId="{4DCE5125-7CF2-46D1-97C9-3ED9F6BD2806}">
      <dsp:nvSpPr>
        <dsp:cNvPr id="0" name=""/>
        <dsp:cNvSpPr/>
      </dsp:nvSpPr>
      <dsp:spPr>
        <a:xfrm>
          <a:off x="0" y="1058338"/>
          <a:ext cx="5694487" cy="0"/>
        </a:xfrm>
        <a:prstGeom prst="line">
          <a:avLst/>
        </a:prstGeom>
        <a:gradFill rotWithShape="0">
          <a:gsLst>
            <a:gs pos="0">
              <a:schemeClr val="accent2">
                <a:hueOff val="-332684"/>
                <a:satOff val="2054"/>
                <a:lumOff val="-294"/>
                <a:alphaOff val="0"/>
                <a:tint val="98000"/>
                <a:lumMod val="114000"/>
              </a:schemeClr>
            </a:gs>
            <a:gs pos="100000">
              <a:schemeClr val="accent2">
                <a:hueOff val="-332684"/>
                <a:satOff val="2054"/>
                <a:lumOff val="-294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-332684"/>
              <a:satOff val="2054"/>
              <a:lumOff val="-29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D4441C-5004-40E3-B2BD-E2E2792F2296}">
      <dsp:nvSpPr>
        <dsp:cNvPr id="0" name=""/>
        <dsp:cNvSpPr/>
      </dsp:nvSpPr>
      <dsp:spPr>
        <a:xfrm>
          <a:off x="0" y="1058338"/>
          <a:ext cx="5694487" cy="1057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/>
            <a:t>Cap. II (Arts. 4–7): Consentimiento. Requisitos </a:t>
          </a:r>
          <a:r>
            <a:rPr lang="es-MX" sz="1400" kern="1200"/>
            <a:t>(libre, específico, informado, inequívoco e individualizado), forma escrita o digital, carga de la prueba en el responsable y revocación con mecanismos expeditos. </a:t>
          </a:r>
          <a:endParaRPr lang="en-US" sz="1400" kern="1200"/>
        </a:p>
      </dsp:txBody>
      <dsp:txXfrm>
        <a:off x="0" y="1058338"/>
        <a:ext cx="5694487" cy="1057692"/>
      </dsp:txXfrm>
    </dsp:sp>
    <dsp:sp modelId="{3D5A2855-EFF8-4C95-A086-EFBD45E2D164}">
      <dsp:nvSpPr>
        <dsp:cNvPr id="0" name=""/>
        <dsp:cNvSpPr/>
      </dsp:nvSpPr>
      <dsp:spPr>
        <a:xfrm>
          <a:off x="0" y="2116030"/>
          <a:ext cx="5694487" cy="0"/>
        </a:xfrm>
        <a:prstGeom prst="line">
          <a:avLst/>
        </a:prstGeom>
        <a:gradFill rotWithShape="0">
          <a:gsLst>
            <a:gs pos="0">
              <a:schemeClr val="accent2">
                <a:hueOff val="-665368"/>
                <a:satOff val="4108"/>
                <a:lumOff val="-588"/>
                <a:alphaOff val="0"/>
                <a:tint val="98000"/>
                <a:lumMod val="114000"/>
              </a:schemeClr>
            </a:gs>
            <a:gs pos="100000">
              <a:schemeClr val="accent2">
                <a:hueOff val="-665368"/>
                <a:satOff val="4108"/>
                <a:lumOff val="-588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-665368"/>
              <a:satOff val="4108"/>
              <a:lumOff val="-58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30B87B-832F-4CB2-99B8-F2C821233CFB}">
      <dsp:nvSpPr>
        <dsp:cNvPr id="0" name=""/>
        <dsp:cNvSpPr/>
      </dsp:nvSpPr>
      <dsp:spPr>
        <a:xfrm>
          <a:off x="0" y="2116030"/>
          <a:ext cx="5694487" cy="1057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/>
            <a:t>Arts. 8–10 y 9: plazos para revocación/confirmación </a:t>
          </a:r>
          <a:r>
            <a:rPr lang="es-MX" sz="1400" kern="1200"/>
            <a:t>(5 días para ejecutar y 3 días para confirmar al titular); posibilidad de denunciar si hay negativa. </a:t>
          </a:r>
          <a:endParaRPr lang="en-US" sz="1400" kern="1200"/>
        </a:p>
      </dsp:txBody>
      <dsp:txXfrm>
        <a:off x="0" y="2116030"/>
        <a:ext cx="5694487" cy="1057692"/>
      </dsp:txXfrm>
    </dsp:sp>
    <dsp:sp modelId="{0281C38B-F976-4DDE-B534-4A22B36EEA76}">
      <dsp:nvSpPr>
        <dsp:cNvPr id="0" name=""/>
        <dsp:cNvSpPr/>
      </dsp:nvSpPr>
      <dsp:spPr>
        <a:xfrm>
          <a:off x="0" y="3173723"/>
          <a:ext cx="5694487" cy="0"/>
        </a:xfrm>
        <a:prstGeom prst="line">
          <a:avLst/>
        </a:prstGeom>
        <a:gradFill rotWithShape="0">
          <a:gsLst>
            <a:gs pos="0">
              <a:schemeClr val="accent2">
                <a:hueOff val="-998051"/>
                <a:satOff val="6162"/>
                <a:lumOff val="-882"/>
                <a:alphaOff val="0"/>
                <a:tint val="98000"/>
                <a:lumMod val="114000"/>
              </a:schemeClr>
            </a:gs>
            <a:gs pos="100000">
              <a:schemeClr val="accent2">
                <a:hueOff val="-998051"/>
                <a:satOff val="6162"/>
                <a:lumOff val="-882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-998051"/>
              <a:satOff val="6162"/>
              <a:lumOff val="-88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B4F3A7-208E-441E-9112-3E5660674257}">
      <dsp:nvSpPr>
        <dsp:cNvPr id="0" name=""/>
        <dsp:cNvSpPr/>
      </dsp:nvSpPr>
      <dsp:spPr>
        <a:xfrm>
          <a:off x="0" y="3173723"/>
          <a:ext cx="5694487" cy="1057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/>
            <a:t>Art. 11 (“derecho al olvido”)</a:t>
          </a:r>
          <a:r>
            <a:rPr lang="es-MX" sz="1400" kern="1200"/>
            <a:t>: regla de 10 años desde que termina el objeto del tratamiento (con excepciones). </a:t>
          </a:r>
          <a:endParaRPr lang="en-US" sz="1400" kern="1200"/>
        </a:p>
      </dsp:txBody>
      <dsp:txXfrm>
        <a:off x="0" y="3173723"/>
        <a:ext cx="5694487" cy="1057692"/>
      </dsp:txXfrm>
    </dsp:sp>
    <dsp:sp modelId="{ADA1DDD8-B550-42D6-9141-099756B20409}">
      <dsp:nvSpPr>
        <dsp:cNvPr id="0" name=""/>
        <dsp:cNvSpPr/>
      </dsp:nvSpPr>
      <dsp:spPr>
        <a:xfrm>
          <a:off x="0" y="4231415"/>
          <a:ext cx="5694487" cy="0"/>
        </a:xfrm>
        <a:prstGeom prst="line">
          <a:avLst/>
        </a:prstGeom>
        <a:gradFill rotWithShape="0">
          <a:gsLst>
            <a:gs pos="0">
              <a:schemeClr val="accent2">
                <a:hueOff val="-1330735"/>
                <a:satOff val="8216"/>
                <a:lumOff val="-1176"/>
                <a:alphaOff val="0"/>
                <a:tint val="98000"/>
                <a:lumMod val="114000"/>
              </a:schemeClr>
            </a:gs>
            <a:gs pos="100000">
              <a:schemeClr val="accent2">
                <a:hueOff val="-1330735"/>
                <a:satOff val="8216"/>
                <a:lumOff val="-1176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-1330735"/>
              <a:satOff val="8216"/>
              <a:lumOff val="-117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A11A17-A483-44BB-B574-07695F737A48}">
      <dsp:nvSpPr>
        <dsp:cNvPr id="0" name=""/>
        <dsp:cNvSpPr/>
      </dsp:nvSpPr>
      <dsp:spPr>
        <a:xfrm>
          <a:off x="0" y="4231415"/>
          <a:ext cx="5694487" cy="1057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/>
            <a:t>Cap. III (Arts. 12–22): ejercicio de derechos</a:t>
          </a:r>
          <a:r>
            <a:rPr lang="es-MX" sz="1400" kern="1200"/>
            <a:t>: medios electrónicos, intervalos de 6 meses para consultas (salvo causa), plazos y deber de respuesta motivada; PRODHAB resuelve controversias rápidas. Procuraduría General de la República</a:t>
          </a:r>
          <a:endParaRPr lang="en-US" sz="1400" kern="1200"/>
        </a:p>
      </dsp:txBody>
      <dsp:txXfrm>
        <a:off x="0" y="4231415"/>
        <a:ext cx="5694487" cy="10576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1C29F-97B5-4A38-870C-77DE9568EB87}">
      <dsp:nvSpPr>
        <dsp:cNvPr id="0" name=""/>
        <dsp:cNvSpPr/>
      </dsp:nvSpPr>
      <dsp:spPr>
        <a:xfrm>
          <a:off x="0" y="558"/>
          <a:ext cx="4872038" cy="13059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41C6E-AB03-4FF7-B631-8A78B452D54E}">
      <dsp:nvSpPr>
        <dsp:cNvPr id="0" name=""/>
        <dsp:cNvSpPr/>
      </dsp:nvSpPr>
      <dsp:spPr>
        <a:xfrm>
          <a:off x="395054" y="294400"/>
          <a:ext cx="718281" cy="718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0EA66-2990-408B-A5B7-F00341C23DF0}">
      <dsp:nvSpPr>
        <dsp:cNvPr id="0" name=""/>
        <dsp:cNvSpPr/>
      </dsp:nvSpPr>
      <dsp:spPr>
        <a:xfrm>
          <a:off x="1508391" y="558"/>
          <a:ext cx="3363646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Tone at the top y </a:t>
          </a:r>
          <a:r>
            <a:rPr lang="en-US" sz="2100" b="1" kern="1200" dirty="0" err="1"/>
            <a:t>casos</a:t>
          </a:r>
          <a:r>
            <a:rPr lang="en-US" sz="2100" b="1" kern="1200" dirty="0"/>
            <a:t> de </a:t>
          </a:r>
          <a:r>
            <a:rPr lang="en-US" sz="2100" b="1" kern="1200" dirty="0" err="1"/>
            <a:t>éxito</a:t>
          </a:r>
          <a:r>
            <a:rPr lang="en-US" sz="2100" b="1" kern="1200" dirty="0"/>
            <a:t> </a:t>
          </a:r>
          <a:r>
            <a:rPr lang="en-US" sz="2100" b="1" kern="1200" dirty="0" err="1"/>
            <a:t>internos</a:t>
          </a:r>
          <a:endParaRPr lang="en-US" sz="2100" b="1" kern="1200" dirty="0"/>
        </a:p>
      </dsp:txBody>
      <dsp:txXfrm>
        <a:off x="1508391" y="558"/>
        <a:ext cx="3363646" cy="1305966"/>
      </dsp:txXfrm>
    </dsp:sp>
    <dsp:sp modelId="{3EEC97CA-F142-41F9-B995-668249842A10}">
      <dsp:nvSpPr>
        <dsp:cNvPr id="0" name=""/>
        <dsp:cNvSpPr/>
      </dsp:nvSpPr>
      <dsp:spPr>
        <a:xfrm>
          <a:off x="0" y="1633016"/>
          <a:ext cx="4872038" cy="13059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28D93-D134-4935-A4CE-84A26BC90957}">
      <dsp:nvSpPr>
        <dsp:cNvPr id="0" name=""/>
        <dsp:cNvSpPr/>
      </dsp:nvSpPr>
      <dsp:spPr>
        <a:xfrm>
          <a:off x="395054" y="1926859"/>
          <a:ext cx="718281" cy="718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A7D941-1566-4EC5-92AC-5DAF24F337E2}">
      <dsp:nvSpPr>
        <dsp:cNvPr id="0" name=""/>
        <dsp:cNvSpPr/>
      </dsp:nvSpPr>
      <dsp:spPr>
        <a:xfrm>
          <a:off x="1508391" y="1633016"/>
          <a:ext cx="3363646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Formación, playbooks y comunidad de práctica</a:t>
          </a:r>
        </a:p>
      </dsp:txBody>
      <dsp:txXfrm>
        <a:off x="1508391" y="1633016"/>
        <a:ext cx="3363646" cy="1305966"/>
      </dsp:txXfrm>
    </dsp:sp>
    <dsp:sp modelId="{16FA1E3F-83D2-44F7-854D-4C63A69CD741}">
      <dsp:nvSpPr>
        <dsp:cNvPr id="0" name=""/>
        <dsp:cNvSpPr/>
      </dsp:nvSpPr>
      <dsp:spPr>
        <a:xfrm>
          <a:off x="0" y="3265475"/>
          <a:ext cx="4872038" cy="13059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50EC6-A533-44CF-84DE-E740AD2BDD60}">
      <dsp:nvSpPr>
        <dsp:cNvPr id="0" name=""/>
        <dsp:cNvSpPr/>
      </dsp:nvSpPr>
      <dsp:spPr>
        <a:xfrm>
          <a:off x="395054" y="3559317"/>
          <a:ext cx="718281" cy="718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69D35-F58A-4261-AEF8-93E637B7795B}">
      <dsp:nvSpPr>
        <dsp:cNvPr id="0" name=""/>
        <dsp:cNvSpPr/>
      </dsp:nvSpPr>
      <dsp:spPr>
        <a:xfrm>
          <a:off x="1508391" y="3265475"/>
          <a:ext cx="3363646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/>
            <a:t>Incentivos</a:t>
          </a:r>
          <a:r>
            <a:rPr lang="en-US" sz="2100" b="1" kern="1200" dirty="0"/>
            <a:t> al stewardship y </a:t>
          </a:r>
          <a:r>
            <a:rPr lang="en-US" sz="2100" b="1" kern="1200" dirty="0" err="1"/>
            <a:t>reconocimiento</a:t>
          </a:r>
          <a:endParaRPr lang="en-US" sz="2100" b="1" kern="1200" dirty="0"/>
        </a:p>
      </dsp:txBody>
      <dsp:txXfrm>
        <a:off x="1508391" y="3265475"/>
        <a:ext cx="3363646" cy="1305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28411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4449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35095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0004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83185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59548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23725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86660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31577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6982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2446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853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8535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6991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32935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2019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02507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42853CE-681B-4E3B-835D-5E6A12D00205}" type="datetimeFigureOut">
              <a:rPr lang="es-CR" smtClean="0"/>
              <a:t>9/11/2025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B665E-451F-4EF1-9D4C-E51E47B5D6C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86397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ior, tabla, computadora, taza&#10;&#10;El contenido generado por IA puede ser incorrecto.">
            <a:extLst>
              <a:ext uri="{FF2B5EF4-FFF2-40B4-BE49-F238E27FC236}">
                <a16:creationId xmlns:a16="http://schemas.microsoft.com/office/drawing/2014/main" id="{66044F0C-2075-B082-CC8D-B4EFB8CC6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98" y="0"/>
            <a:ext cx="10972799" cy="685800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D4E31676-59D7-4AE7-5891-C1BB20F223C2}"/>
              </a:ext>
            </a:extLst>
          </p:cNvPr>
          <p:cNvSpPr txBox="1"/>
          <p:nvPr/>
        </p:nvSpPr>
        <p:spPr>
          <a:xfrm>
            <a:off x="979004" y="100430"/>
            <a:ext cx="7185991" cy="148694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/>
            <a:r>
              <a:rPr lang="es-MX" sz="32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El Dato como Riesgo en la Era Digital: Gobernanza, Cumplimiento y Ciberresiliencia</a:t>
            </a:r>
            <a:endParaRPr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75E7858-3E0E-B3D0-19E2-F2A5359A9CB3}"/>
              </a:ext>
            </a:extLst>
          </p:cNvPr>
          <p:cNvSpPr txBox="1">
            <a:spLocks/>
          </p:cNvSpPr>
          <p:nvPr/>
        </p:nvSpPr>
        <p:spPr>
          <a:xfrm>
            <a:off x="4768646" y="1927124"/>
            <a:ext cx="5289756" cy="1101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Roberto Lemaître Picado</a:t>
            </a:r>
          </a:p>
          <a:p>
            <a:pPr marL="0" indent="0" algn="ctr">
              <a:buNone/>
            </a:pPr>
            <a:r>
              <a:rPr lang="es-ES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Profesor Investigador LabCIBE</a:t>
            </a:r>
          </a:p>
        </p:txBody>
      </p:sp>
    </p:spTree>
    <p:extLst>
      <p:ext uri="{BB962C8B-B14F-4D97-AF65-F5344CB8AC3E}">
        <p14:creationId xmlns:p14="http://schemas.microsoft.com/office/powerpoint/2010/main" val="1056921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D8B9538A-2A89-47DD-996C-7D2BE2AB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7D94D0-9CD3-C459-30CF-7504C94A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91" y="1447800"/>
            <a:ext cx="2331469" cy="457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 err="1">
                <a:solidFill>
                  <a:srgbClr val="EBEBEB"/>
                </a:solidFill>
              </a:rPr>
              <a:t>Artículos</a:t>
            </a:r>
            <a:r>
              <a:rPr lang="en-US" sz="3100" dirty="0">
                <a:solidFill>
                  <a:srgbClr val="EBEBEB"/>
                </a:solidFill>
              </a:rPr>
              <a:t> Clave </a:t>
            </a:r>
            <a:br>
              <a:rPr lang="en-US" sz="3100" dirty="0">
                <a:solidFill>
                  <a:srgbClr val="EBEBEB"/>
                </a:solidFill>
              </a:rPr>
            </a:br>
            <a:r>
              <a:rPr lang="en-US" sz="3100" dirty="0">
                <a:solidFill>
                  <a:srgbClr val="EBEBEB"/>
                </a:solidFill>
              </a:rPr>
              <a:t>Costa Rica</a:t>
            </a:r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E625979B-5325-4898-8EF9-5C174B192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0982" y="0"/>
            <a:ext cx="6023018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34B22E2B-30D5-47A4-97C5-091EA1AB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9B6DA3CD-A002-40ED-8194-B4E637BD7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graphicFrame>
        <p:nvGraphicFramePr>
          <p:cNvPr id="22" name="Marcador de contenido 2">
            <a:extLst>
              <a:ext uri="{FF2B5EF4-FFF2-40B4-BE49-F238E27FC236}">
                <a16:creationId xmlns:a16="http://schemas.microsoft.com/office/drawing/2014/main" id="{8CCE7197-B289-DA5B-8858-B40E008E6F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6703786"/>
              </p:ext>
            </p:extLst>
          </p:nvPr>
        </p:nvGraphicFramePr>
        <p:xfrm>
          <a:off x="3451122" y="1288026"/>
          <a:ext cx="5692877" cy="5348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Forma&#10;&#10;El contenido generado por IA puede ser incorrecto.">
            <a:extLst>
              <a:ext uri="{FF2B5EF4-FFF2-40B4-BE49-F238E27FC236}">
                <a16:creationId xmlns:a16="http://schemas.microsoft.com/office/drawing/2014/main" id="{81FC3415-8F4D-1820-054E-DBA043AD6C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19" y="6386052"/>
            <a:ext cx="1871716" cy="61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4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604E0B1-6762-4B99-A6A5-42ED8E20D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6D86F5FF-DE1B-4BAB-A7BE-6F39F5DD9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A244B0-A02A-A92E-BEA4-3E27ABC61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629267"/>
            <a:ext cx="6939116" cy="101665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rgbClr val="EBEBEB"/>
                </a:solidFill>
              </a:rPr>
              <a:t>Artículos Clave </a:t>
            </a:r>
            <a:br>
              <a:rPr lang="en-US" sz="3300">
                <a:solidFill>
                  <a:srgbClr val="EBEBEB"/>
                </a:solidFill>
              </a:rPr>
            </a:br>
            <a:r>
              <a:rPr lang="en-US" sz="3300">
                <a:solidFill>
                  <a:srgbClr val="EBEBEB"/>
                </a:solidFill>
              </a:rPr>
              <a:t>Costa Rica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6AD705-9544-45E1-B278-8D99F718B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DFFC5B7-4963-4902-8A90-EFF576689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2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s-CR"/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149E3523-9E00-9753-02D5-FD0BCE217A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2632792"/>
              </p:ext>
            </p:extLst>
          </p:nvPr>
        </p:nvGraphicFramePr>
        <p:xfrm>
          <a:off x="98323" y="2402309"/>
          <a:ext cx="8948276" cy="4220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9245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8B9538A-2A89-47DD-996C-7D2BE2AB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88E6CB-A48F-6587-7523-41EF00A0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91" y="1447800"/>
            <a:ext cx="2331469" cy="457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 err="1">
                <a:solidFill>
                  <a:srgbClr val="EBEBEB"/>
                </a:solidFill>
              </a:rPr>
              <a:t>Artículos</a:t>
            </a:r>
            <a:r>
              <a:rPr lang="en-US" sz="3100" dirty="0">
                <a:solidFill>
                  <a:srgbClr val="EBEBEB"/>
                </a:solidFill>
              </a:rPr>
              <a:t> Clave </a:t>
            </a:r>
            <a:br>
              <a:rPr lang="en-US" sz="3100" dirty="0">
                <a:solidFill>
                  <a:srgbClr val="EBEBEB"/>
                </a:solidFill>
              </a:rPr>
            </a:br>
            <a:r>
              <a:rPr lang="en-US" sz="3100" dirty="0">
                <a:solidFill>
                  <a:srgbClr val="EBEBEB"/>
                </a:solidFill>
              </a:rPr>
              <a:t>Costa Rica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625979B-5325-4898-8EF9-5C174B192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0982" y="0"/>
            <a:ext cx="6023018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34B22E2B-30D5-47A4-97C5-091EA1AB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B6DA3CD-A002-40ED-8194-B4E637BD7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graphicFrame>
        <p:nvGraphicFramePr>
          <p:cNvPr id="28" name="Marcador de contenido 2">
            <a:extLst>
              <a:ext uri="{FF2B5EF4-FFF2-40B4-BE49-F238E27FC236}">
                <a16:creationId xmlns:a16="http://schemas.microsoft.com/office/drawing/2014/main" id="{EE1F47E8-6135-4056-31F3-C98C11EA8C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493523"/>
              </p:ext>
            </p:extLst>
          </p:nvPr>
        </p:nvGraphicFramePr>
        <p:xfrm>
          <a:off x="3380686" y="1356852"/>
          <a:ext cx="5694487" cy="5289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8713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B9538A-2A89-47DD-996C-7D2BE2AB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7FECB9-75B3-30AA-2DBB-F2C638F17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1447800"/>
            <a:ext cx="2959510" cy="4572000"/>
          </a:xfrm>
        </p:spPr>
        <p:txBody>
          <a:bodyPr anchor="ctr">
            <a:normAutofit/>
          </a:bodyPr>
          <a:lstStyle/>
          <a:p>
            <a:pPr algn="ctr"/>
            <a:r>
              <a:rPr lang="es-ES" sz="3200" b="1" dirty="0">
                <a:solidFill>
                  <a:srgbClr val="EBEBEB"/>
                </a:solidFill>
                <a:latin typeface="Calibri"/>
              </a:rPr>
              <a:t>Cultura </a:t>
            </a:r>
            <a:br>
              <a:rPr lang="es-ES" sz="3200" b="1" dirty="0">
                <a:solidFill>
                  <a:srgbClr val="EBEBEB"/>
                </a:solidFill>
                <a:latin typeface="Calibri"/>
              </a:rPr>
            </a:br>
            <a:r>
              <a:rPr lang="es-ES" sz="3200" b="1" dirty="0">
                <a:solidFill>
                  <a:srgbClr val="EBEBEB"/>
                </a:solidFill>
                <a:latin typeface="Calibri"/>
              </a:rPr>
              <a:t>y </a:t>
            </a:r>
            <a:br>
              <a:rPr lang="es-ES" sz="3200" b="1" dirty="0">
                <a:solidFill>
                  <a:srgbClr val="EBEBEB"/>
                </a:solidFill>
                <a:latin typeface="Calibri"/>
              </a:rPr>
            </a:br>
            <a:r>
              <a:rPr lang="es-ES" sz="3200" b="1" dirty="0">
                <a:solidFill>
                  <a:srgbClr val="EBEBEB"/>
                </a:solidFill>
                <a:latin typeface="Calibri"/>
              </a:rPr>
              <a:t>Cambio Organizacional</a:t>
            </a:r>
            <a:endParaRPr lang="es-CR" sz="3200" dirty="0">
              <a:solidFill>
                <a:srgbClr val="EBEBEB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625979B-5325-4898-8EF9-5C174B192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0982" y="0"/>
            <a:ext cx="6023018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4B22E2B-30D5-47A4-97C5-091EA1AB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6DA3CD-A002-40ED-8194-B4E637BD7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1EBCC230-1B5D-4D97-F70D-8F55B3011C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21414"/>
              </p:ext>
            </p:extLst>
          </p:nvPr>
        </p:nvGraphicFramePr>
        <p:xfrm>
          <a:off x="3786187" y="1447800"/>
          <a:ext cx="48720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232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Marcador de contenido 5" descr="Interfaz de usuario gráfica">
            <a:extLst>
              <a:ext uri="{FF2B5EF4-FFF2-40B4-BE49-F238E27FC236}">
                <a16:creationId xmlns:a16="http://schemas.microsoft.com/office/drawing/2014/main" id="{6E04F94C-D39F-6C4B-B6A0-4B377B50E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82600" y="1128713"/>
            <a:ext cx="8178799" cy="4600573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7232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15CEEB49-8669-A718-F913-E2C9A367D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8" y="2739089"/>
            <a:ext cx="4168877" cy="1097280"/>
          </a:xfrm>
        </p:spPr>
        <p:txBody>
          <a:bodyPr vert="horz" lIns="68580" tIns="34290" rIns="68580" bIns="34290" rtlCol="0" anchor="t">
            <a:normAutofit/>
          </a:bodyPr>
          <a:lstStyle/>
          <a:p>
            <a:pPr algn="ctr"/>
            <a:r>
              <a:rPr lang="en-US" sz="2250" b="1" dirty="0">
                <a:solidFill>
                  <a:schemeClr val="bg1"/>
                </a:solidFill>
              </a:rPr>
              <a:t>Roberto Lemaitre Picado</a:t>
            </a:r>
          </a:p>
        </p:txBody>
      </p:sp>
      <p:pic>
        <p:nvPicPr>
          <p:cNvPr id="5" name="Marcador de contenido 4" descr="Interfaz de usuario gráfica, Aplicación">
            <a:extLst>
              <a:ext uri="{FF2B5EF4-FFF2-40B4-BE49-F238E27FC236}">
                <a16:creationId xmlns:a16="http://schemas.microsoft.com/office/drawing/2014/main" id="{DA5FBF23-267B-480F-F052-A58978A61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t="2" r="-1" b="-1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6" name="Marcador de posición de imagen 7" descr="Un hombre con un traje de color negro con letras blancas&#10;&#10;El contenido generado por IA puede ser incorrecto.">
            <a:extLst>
              <a:ext uri="{FF2B5EF4-FFF2-40B4-BE49-F238E27FC236}">
                <a16:creationId xmlns:a16="http://schemas.microsoft.com/office/drawing/2014/main" id="{1E2CA540-CF1C-5A3E-24B3-9341B8D40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>
            <a:fillRect/>
          </a:stretch>
        </p:blipFill>
        <p:spPr>
          <a:xfrm>
            <a:off x="1133179" y="107607"/>
            <a:ext cx="2462954" cy="2523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1126D837-2D5C-AB6E-747B-1BFB9F6C20CD}"/>
              </a:ext>
            </a:extLst>
          </p:cNvPr>
          <p:cNvSpPr txBox="1">
            <a:spLocks/>
          </p:cNvSpPr>
          <p:nvPr/>
        </p:nvSpPr>
        <p:spPr>
          <a:xfrm>
            <a:off x="-34408" y="2739090"/>
            <a:ext cx="4729315" cy="3465066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R" sz="1800" b="1" dirty="0"/>
              <a:t>Especialista en ciberseguridad, derecho digital, políticas públicas, protección de datos y transformación digital. Ha liderado iniciativas nacionales como Coordinador del CSIRT-CR y Director Interino de Gobernanza Digital en el MICITT Costa Rica. Actualmente trabaja en privacidad y respuesta a incidentes en el sector financiero, es profesor universitario y profesor investigador en Ciberseguridad. Fundador del programa Noches de Ciberseguridad. Posee formación en Derecho, Ciencias de la Computación y cursa un doctorado en Gobierno y Políticas Públicas.</a:t>
            </a:r>
          </a:p>
          <a:p>
            <a:pPr indent="-171450" algn="ctr"/>
            <a:endParaRPr lang="es-CR" sz="1400" b="1" dirty="0"/>
          </a:p>
        </p:txBody>
      </p:sp>
    </p:spTree>
    <p:extLst>
      <p:ext uri="{BB962C8B-B14F-4D97-AF65-F5344CB8AC3E}">
        <p14:creationId xmlns:p14="http://schemas.microsoft.com/office/powerpoint/2010/main" val="3600972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0A01F2A2-AEDD-47DC-AFB5-B97CEB9A5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7F468DC-E500-0AF6-ABC1-9CC9ABDB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629267"/>
            <a:ext cx="6939116" cy="10166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¿Qué son los datos?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5AF5F3-AD0A-4EFA-854A-47C780F26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24298"/>
            <a:ext cx="9144313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1E3D6D6C-E192-4135-B1DB-17C71EEBC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3772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s-CR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31480D-BDAD-BFF3-8DBA-1D0C27FFF6D7}"/>
              </a:ext>
            </a:extLst>
          </p:cNvPr>
          <p:cNvSpPr txBox="1"/>
          <p:nvPr/>
        </p:nvSpPr>
        <p:spPr>
          <a:xfrm>
            <a:off x="226142" y="2476883"/>
            <a:ext cx="8668988" cy="42498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(ISO/IEC 2382): un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dato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es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representación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reinterpretable de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información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en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forma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formalizada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apta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para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comunicación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interpretación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procesamiento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por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personas o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sistemas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). 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(NIST):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información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representación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específica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normalmente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secuencia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símbolos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con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significado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Dato vs.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información</a:t>
            </a:r>
            <a:endParaRPr lang="en-US" sz="1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Datos =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símbolos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valores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representados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Información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=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significado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persona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asigna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esos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datos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según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convenciones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contexto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(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Ej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.: “42” es un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dato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; “42 °C de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temperatura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corporal” es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información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Dato personal (UE – RGPD art. 4.1): “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cualquier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información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relativa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persona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identificada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identificable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”.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Dato personal (Costa Rica – Ley 8968, art. 3): “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cualquier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dato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relativo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persona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física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identificada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identificable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”.</a:t>
            </a:r>
          </a:p>
        </p:txBody>
      </p:sp>
      <p:pic>
        <p:nvPicPr>
          <p:cNvPr id="11" name="Marcador de contenido 10" descr="Texto&#10;&#10;El contenido generado por IA puede ser incorrecto.">
            <a:extLst>
              <a:ext uri="{FF2B5EF4-FFF2-40B4-BE49-F238E27FC236}">
                <a16:creationId xmlns:a16="http://schemas.microsoft.com/office/drawing/2014/main" id="{B82C3690-0B14-3C93-C3CC-1DD28298F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37" y="3704652"/>
            <a:ext cx="4088720" cy="134927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51376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0" descr="Texto&#10;&#10;El contenido generado por IA puede ser incorrecto.">
            <a:extLst>
              <a:ext uri="{FF2B5EF4-FFF2-40B4-BE49-F238E27FC236}">
                <a16:creationId xmlns:a16="http://schemas.microsoft.com/office/drawing/2014/main" id="{6240B2E3-FD05-63D0-5219-7C1704C95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30" y="5952359"/>
            <a:ext cx="2748070" cy="9058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5FC08C-6CAC-54F7-7302-E6334A4DC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196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E6CB9AA-6ACA-7ECC-5C34-51BACA5E5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70357"/>
            <a:ext cx="2212258" cy="2517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2936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04E0B1-6762-4B99-A6A5-42ED8E20D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6D86F5FF-DE1B-4BAB-A7BE-6F39F5DD9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321A08C-5415-4010-1770-98D488D7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629267"/>
            <a:ext cx="6939116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R" sz="3300">
                <a:solidFill>
                  <a:srgbClr val="EBEBEB"/>
                </a:solidFill>
              </a:rPr>
              <a:t>¿Qué es el Gobierno de los Datos?</a:t>
            </a:r>
            <a:endParaRPr lang="es-ES" sz="3300">
              <a:solidFill>
                <a:srgbClr val="EBEBEB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6AD705-9544-45E1-B278-8D99F718B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DFFC5B7-4963-4902-8A90-EFF576689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2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s-CR"/>
          </a:p>
        </p:txBody>
      </p:sp>
      <p:graphicFrame>
        <p:nvGraphicFramePr>
          <p:cNvPr id="4" name="Marcador de contenido 5">
            <a:extLst>
              <a:ext uri="{FF2B5EF4-FFF2-40B4-BE49-F238E27FC236}">
                <a16:creationId xmlns:a16="http://schemas.microsoft.com/office/drawing/2014/main" id="{68D5455A-5CDB-88F5-8D3A-4C8966A003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2908459"/>
              </p:ext>
            </p:extLst>
          </p:nvPr>
        </p:nvGraphicFramePr>
        <p:xfrm>
          <a:off x="486235" y="1910200"/>
          <a:ext cx="8171528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EF04390C-16BE-1627-4DCB-487F307B6E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" y="6122291"/>
            <a:ext cx="2231923" cy="7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33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B9538A-2A89-47DD-996C-7D2BE2AB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C5CA93-C15B-C1A8-ADB9-F165A3B7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91" y="1447800"/>
            <a:ext cx="2331469" cy="4572000"/>
          </a:xfrm>
        </p:spPr>
        <p:txBody>
          <a:bodyPr anchor="ctr">
            <a:normAutofit/>
          </a:bodyPr>
          <a:lstStyle/>
          <a:p>
            <a:pPr algn="ctr"/>
            <a:r>
              <a:rPr lang="es-MX" sz="3100" b="1" dirty="0">
                <a:solidFill>
                  <a:srgbClr val="EBEBEB"/>
                </a:solidFill>
                <a:latin typeface="Calibri"/>
              </a:rPr>
              <a:t>¿Por qué gobierno de datos ahora?</a:t>
            </a:r>
            <a:endParaRPr lang="es-CR" sz="3100" dirty="0">
              <a:solidFill>
                <a:srgbClr val="EBEBEB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625979B-5325-4898-8EF9-5C174B192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0982" y="0"/>
            <a:ext cx="6023018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4B22E2B-30D5-47A4-97C5-091EA1AB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6DA3CD-A002-40ED-8194-B4E637BD7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CC2C1C7B-D45A-64E1-B85E-76A2620BEE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3647416"/>
              </p:ext>
            </p:extLst>
          </p:nvPr>
        </p:nvGraphicFramePr>
        <p:xfrm>
          <a:off x="3786186" y="1219200"/>
          <a:ext cx="5279155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Forma&#10;&#10;El contenido generado por IA puede ser incorrecto.">
            <a:extLst>
              <a:ext uri="{FF2B5EF4-FFF2-40B4-BE49-F238E27FC236}">
                <a16:creationId xmlns:a16="http://schemas.microsoft.com/office/drawing/2014/main" id="{04834118-F672-031D-D1C4-B83B110E0C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77" y="6122291"/>
            <a:ext cx="2231923" cy="7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76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1A3BF6-BC95-D6EF-8ECD-16474E853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138936"/>
            <a:ext cx="8178799" cy="45801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pic>
        <p:nvPicPr>
          <p:cNvPr id="5" name="Imagen 4" descr="Forma&#10;&#10;El contenido generado por IA puede ser incorrecto.">
            <a:extLst>
              <a:ext uri="{FF2B5EF4-FFF2-40B4-BE49-F238E27FC236}">
                <a16:creationId xmlns:a16="http://schemas.microsoft.com/office/drawing/2014/main" id="{A498DD2A-26A1-8F14-5BC9-D14B4AC9B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76" y="5603815"/>
            <a:ext cx="2231923" cy="7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72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B9538A-2A89-47DD-996C-7D2BE2AB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A2CC8C-C7A9-D3E6-11B8-9012DBA9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91" y="1447800"/>
            <a:ext cx="2331469" cy="4572000"/>
          </a:xfrm>
        </p:spPr>
        <p:txBody>
          <a:bodyPr anchor="ctr">
            <a:normAutofit/>
          </a:bodyPr>
          <a:lstStyle/>
          <a:p>
            <a:r>
              <a:rPr lang="es-MX" sz="3100" b="1">
                <a:solidFill>
                  <a:srgbClr val="EBEBEB"/>
                </a:solidFill>
                <a:latin typeface="Calibri"/>
              </a:rPr>
              <a:t>Ciclo de vida de los datos</a:t>
            </a:r>
            <a:endParaRPr lang="es-CR" sz="3100">
              <a:solidFill>
                <a:srgbClr val="EBEBEB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625979B-5325-4898-8EF9-5C174B192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0982" y="0"/>
            <a:ext cx="6023018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4B22E2B-30D5-47A4-97C5-091EA1AB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6DA3CD-A002-40ED-8194-B4E637BD7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F6F9F6DB-58EB-22FD-6B93-C103DE425D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474929"/>
              </p:ext>
            </p:extLst>
          </p:nvPr>
        </p:nvGraphicFramePr>
        <p:xfrm>
          <a:off x="3527408" y="1447800"/>
          <a:ext cx="5469107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Forma&#10;&#10;El contenido generado por IA puede ser incorrecto.">
            <a:extLst>
              <a:ext uri="{FF2B5EF4-FFF2-40B4-BE49-F238E27FC236}">
                <a16:creationId xmlns:a16="http://schemas.microsoft.com/office/drawing/2014/main" id="{50BB230A-D70C-042F-D947-312463D619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77" y="6156330"/>
            <a:ext cx="2231923" cy="7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52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B9538A-2A89-47DD-996C-7D2BE2AB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07EEE3-09C1-71B8-FD3F-FAEFB401F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91" y="1447800"/>
            <a:ext cx="2331469" cy="4572000"/>
          </a:xfrm>
        </p:spPr>
        <p:txBody>
          <a:bodyPr anchor="ctr">
            <a:normAutofit/>
          </a:bodyPr>
          <a:lstStyle/>
          <a:p>
            <a:r>
              <a:rPr lang="es-MX" sz="3100" b="1">
                <a:solidFill>
                  <a:srgbClr val="EBEBEB"/>
                </a:solidFill>
                <a:latin typeface="Calibri"/>
              </a:rPr>
              <a:t>Principios clave de protección de datos</a:t>
            </a:r>
            <a:endParaRPr lang="es-CR" sz="3100">
              <a:solidFill>
                <a:srgbClr val="EBEBEB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625979B-5325-4898-8EF9-5C174B192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0982" y="0"/>
            <a:ext cx="6023018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4B22E2B-30D5-47A4-97C5-091EA1AB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6DA3CD-A002-40ED-8194-B4E637BD7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R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9E20E405-020B-8F83-A99D-A041DE24CF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434656"/>
              </p:ext>
            </p:extLst>
          </p:nvPr>
        </p:nvGraphicFramePr>
        <p:xfrm>
          <a:off x="3786187" y="1447800"/>
          <a:ext cx="48720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Forma&#10;&#10;El contenido generado por IA puede ser incorrecto.">
            <a:extLst>
              <a:ext uri="{FF2B5EF4-FFF2-40B4-BE49-F238E27FC236}">
                <a16:creationId xmlns:a16="http://schemas.microsoft.com/office/drawing/2014/main" id="{CC1C3C15-A3B2-366C-F814-0E3D49B4AC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77" y="6156330"/>
            <a:ext cx="2231923" cy="7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51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51</TotalTime>
  <Words>941</Words>
  <Application>Microsoft Office PowerPoint</Application>
  <PresentationFormat>Presentación en pantalla (4:3)</PresentationFormat>
  <Paragraphs>65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Ion</vt:lpstr>
      <vt:lpstr>Presentación de PowerPoint</vt:lpstr>
      <vt:lpstr>Roberto Lemaitre Picado</vt:lpstr>
      <vt:lpstr>¿Qué son los datos?</vt:lpstr>
      <vt:lpstr>Presentación de PowerPoint</vt:lpstr>
      <vt:lpstr>¿Qué es el Gobierno de los Datos?</vt:lpstr>
      <vt:lpstr>¿Por qué gobierno de datos ahora?</vt:lpstr>
      <vt:lpstr>Presentación de PowerPoint</vt:lpstr>
      <vt:lpstr>Ciclo de vida de los datos</vt:lpstr>
      <vt:lpstr>Principios clave de protección de datos</vt:lpstr>
      <vt:lpstr>Artículos Clave  Costa Rica</vt:lpstr>
      <vt:lpstr>Artículos Clave  Costa Rica</vt:lpstr>
      <vt:lpstr>Artículos Clave  Costa Rica</vt:lpstr>
      <vt:lpstr>Cultura  y  Cambio Organizacional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Roberto Lemaître</dc:creator>
  <cp:lastModifiedBy>Roberto Lemaître</cp:lastModifiedBy>
  <cp:revision>1</cp:revision>
  <dcterms:created xsi:type="dcterms:W3CDTF">2025-10-28T00:06:07Z</dcterms:created>
  <dcterms:modified xsi:type="dcterms:W3CDTF">2025-11-09T15:05:19Z</dcterms:modified>
</cp:coreProperties>
</file>