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98" r:id="rId2"/>
    <p:sldId id="256" r:id="rId3"/>
    <p:sldId id="262" r:id="rId4"/>
    <p:sldId id="357" r:id="rId5"/>
    <p:sldId id="358" r:id="rId6"/>
    <p:sldId id="361" r:id="rId7"/>
    <p:sldId id="352" r:id="rId8"/>
    <p:sldId id="360" r:id="rId9"/>
    <p:sldId id="354" r:id="rId10"/>
    <p:sldId id="362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15" userDrawn="1">
          <p15:clr>
            <a:srgbClr val="A4A3A4"/>
          </p15:clr>
        </p15:guide>
        <p15:guide id="2" pos="3817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AE578"/>
    <a:srgbClr val="B5C6D9"/>
    <a:srgbClr val="FFC000"/>
    <a:srgbClr val="FFFFFF"/>
    <a:srgbClr val="0432FF"/>
    <a:srgbClr val="F9B24C"/>
    <a:srgbClr val="000000"/>
    <a:srgbClr val="C4D2E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838" autoAdjust="0"/>
    <p:restoredTop sz="94660"/>
  </p:normalViewPr>
  <p:slideViewPr>
    <p:cSldViewPr snapToGrid="0" showGuides="1">
      <p:cViewPr varScale="1">
        <p:scale>
          <a:sx n="70" d="100"/>
          <a:sy n="70" d="100"/>
        </p:scale>
        <p:origin x="660" y="60"/>
      </p:cViewPr>
      <p:guideLst>
        <p:guide orient="horz" pos="2115"/>
        <p:guide pos="3817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5_5">
  <dgm:title val=""/>
  <dgm:desc val=""/>
  <dgm:catLst>
    <dgm:cat type="accent5" pri="11500"/>
  </dgm:catLst>
  <dgm:styleLbl name="node0">
    <dgm:fillClrLst meth="cycle">
      <a:schemeClr val="accent5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>
        <a:alpha val="9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>
        <a:alpha val="90000"/>
      </a:schemeClr>
      <a:schemeClr val="accent5">
        <a:alpha val="5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/>
    <dgm:txEffectClrLst/>
  </dgm:styleLbl>
  <dgm:styleLbl name="lnNode1">
    <dgm:fillClrLst>
      <a:schemeClr val="accent5">
        <a:shade val="90000"/>
      </a:schemeClr>
      <a:schemeClr val="accent5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shade val="80000"/>
        <a:alpha val="50000"/>
      </a:schemeClr>
      <a:schemeClr val="accent5">
        <a:alpha val="2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  <a:alpha val="90000"/>
      </a:schemeClr>
      <a:schemeClr val="accent5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>
        <a:shade val="90000"/>
      </a:schemeClr>
      <a:schemeClr val="accent5">
        <a:tint val="50000"/>
      </a:schemeClr>
    </dgm:fillClrLst>
    <dgm:linClrLst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fgSibTrans2D1">
    <dgm:fillClrLst>
      <a:schemeClr val="accent5">
        <a:shade val="90000"/>
      </a:schemeClr>
      <a:schemeClr val="accent5">
        <a:tint val="50000"/>
      </a:schemeClr>
    </dgm:fillClrLst>
    <dgm:linClrLst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bgSibTrans2D1">
    <dgm:fillClrLst>
      <a:schemeClr val="accent5">
        <a:shade val="90000"/>
      </a:schemeClr>
      <a:schemeClr val="accent5">
        <a:tint val="50000"/>
      </a:schemeClr>
    </dgm:fillClrLst>
    <dgm:linClrLst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sibTrans1D1">
    <dgm:fillClrLst>
      <a:schemeClr val="accent5">
        <a:shade val="90000"/>
      </a:schemeClr>
      <a:schemeClr val="accent5">
        <a:tint val="50000"/>
      </a:schemeClr>
    </dgm:fillClrLst>
    <dgm:linClrLst>
      <a:schemeClr val="accent5">
        <a:shade val="90000"/>
      </a:schemeClr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5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shade val="80000"/>
      </a:schemeClr>
    </dgm:fillClrLst>
    <dgm:linClrLst meth="repeat">
      <a:schemeClr val="accent5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5">
        <a:tint val="90000"/>
      </a:schemeClr>
    </dgm:fillClrLst>
    <dgm:linClrLst meth="repeat">
      <a:schemeClr val="accent5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5">
        <a:tint val="5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5">
        <a:shade val="8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>
        <a:tint val="90000"/>
      </a:schemeClr>
    </dgm:fillClrLst>
    <dgm:linClrLst meth="repeat">
      <a:schemeClr val="accent5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alpha val="90000"/>
        <a:tint val="40000"/>
      </a:schemeClr>
      <a:schemeClr val="accent5">
        <a:alpha val="5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EEC5114-78B4-40AA-A43B-61E17513D143}" type="doc">
      <dgm:prSet loTypeId="urn:microsoft.com/office/officeart/2005/8/layout/hList1" loCatId="list" qsTypeId="urn:microsoft.com/office/officeart/2005/8/quickstyle/simple1" qsCatId="simple" csTypeId="urn:microsoft.com/office/officeart/2005/8/colors/accent5_5" csCatId="accent5" phldr="1"/>
      <dgm:spPr/>
      <dgm:t>
        <a:bodyPr/>
        <a:lstStyle/>
        <a:p>
          <a:endParaRPr lang="en-US"/>
        </a:p>
      </dgm:t>
    </dgm:pt>
    <dgm:pt modelId="{202CBC41-6318-4AF2-BDCB-23F910A2EE1C}">
      <dgm:prSet phldrT="[Texto]" custT="1">
        <dgm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dgm:style>
      </dgm:prSet>
      <dgm:spPr/>
      <dgm:t>
        <a:bodyPr/>
        <a:lstStyle/>
        <a:p>
          <a:pPr>
            <a:buFont typeface="Wingdings" panose="05000000000000000000" pitchFamily="2" charset="2"/>
            <a:buChar char="ü"/>
          </a:pPr>
          <a:r>
            <a:rPr lang="es-MX" sz="1600" b="1" i="0" dirty="0">
              <a:solidFill>
                <a:schemeClr val="tx2"/>
              </a:solidFill>
              <a:effectLst/>
              <a:latin typeface="+mj-lt"/>
            </a:rPr>
            <a:t>¿Qué es?</a:t>
          </a:r>
          <a:r>
            <a:rPr lang="es-MX" sz="1600" b="0" i="0" dirty="0">
              <a:solidFill>
                <a:schemeClr val="tx2"/>
              </a:solidFill>
              <a:effectLst/>
              <a:latin typeface="+mj-lt"/>
            </a:rPr>
            <a:t> Comprender cómo funciona la infraestructura digital: cookies, metadatos, cifrado, IA</a:t>
          </a:r>
          <a:endParaRPr lang="en-US" sz="1600" dirty="0"/>
        </a:p>
      </dgm:t>
    </dgm:pt>
    <dgm:pt modelId="{65FD2C68-ACAD-4470-BA61-7F0B1B566662}" type="parTrans" cxnId="{31891FA1-C72B-4E48-8530-91F51675886C}">
      <dgm:prSet/>
      <dgm:spPr/>
      <dgm:t>
        <a:bodyPr/>
        <a:lstStyle/>
        <a:p>
          <a:endParaRPr lang="en-US"/>
        </a:p>
      </dgm:t>
    </dgm:pt>
    <dgm:pt modelId="{382050DE-028E-4254-8072-57D579D50731}" type="sibTrans" cxnId="{31891FA1-C72B-4E48-8530-91F51675886C}">
      <dgm:prSet/>
      <dgm:spPr/>
      <dgm:t>
        <a:bodyPr/>
        <a:lstStyle/>
        <a:p>
          <a:endParaRPr lang="en-US"/>
        </a:p>
      </dgm:t>
    </dgm:pt>
    <dgm:pt modelId="{901BA4ED-ADBA-4729-9C0B-8DC4E5F57FEA}">
      <dgm:prSet phldrT="[Texto]" custT="1"/>
      <dgm:spPr/>
      <dgm:t>
        <a:bodyPr/>
        <a:lstStyle/>
        <a:p>
          <a:r>
            <a:rPr lang="en-US" sz="2200" b="1" dirty="0">
              <a:solidFill>
                <a:schemeClr val="bg1"/>
              </a:solidFill>
            </a:rPr>
            <a:t>Pilar </a:t>
          </a:r>
          <a:r>
            <a:rPr lang="en-US" sz="2200" b="1" dirty="0" err="1">
              <a:solidFill>
                <a:schemeClr val="bg1"/>
              </a:solidFill>
            </a:rPr>
            <a:t>psico</a:t>
          </a:r>
          <a:r>
            <a:rPr lang="en-US" sz="2200" b="1" dirty="0">
              <a:solidFill>
                <a:schemeClr val="bg1"/>
              </a:solidFill>
            </a:rPr>
            <a:t> social (Saber de mi </a:t>
          </a:r>
          <a:r>
            <a:rPr lang="en-US" sz="2200" b="1" dirty="0" err="1">
              <a:solidFill>
                <a:schemeClr val="bg1"/>
              </a:solidFill>
            </a:rPr>
            <a:t>en</a:t>
          </a:r>
          <a:r>
            <a:rPr lang="en-US" sz="2200" b="1" dirty="0">
              <a:solidFill>
                <a:schemeClr val="bg1"/>
              </a:solidFill>
            </a:rPr>
            <a:t> </a:t>
          </a:r>
          <a:r>
            <a:rPr lang="en-US" sz="2200" b="1" dirty="0" err="1">
              <a:solidFill>
                <a:schemeClr val="bg1"/>
              </a:solidFill>
            </a:rPr>
            <a:t>el</a:t>
          </a:r>
          <a:r>
            <a:rPr lang="en-US" sz="2200" b="1" dirty="0">
              <a:solidFill>
                <a:schemeClr val="bg1"/>
              </a:solidFill>
            </a:rPr>
            <a:t> Sistema)</a:t>
          </a:r>
        </a:p>
      </dgm:t>
    </dgm:pt>
    <dgm:pt modelId="{E010F1F2-6D72-43DA-9534-C4971B536A54}" type="parTrans" cxnId="{349AC975-D36A-4672-B9AE-523ED6E6405B}">
      <dgm:prSet/>
      <dgm:spPr/>
      <dgm:t>
        <a:bodyPr/>
        <a:lstStyle/>
        <a:p>
          <a:endParaRPr lang="en-US"/>
        </a:p>
      </dgm:t>
    </dgm:pt>
    <dgm:pt modelId="{B7247FC5-4DB8-41EA-AFE8-F894305237C2}" type="sibTrans" cxnId="{349AC975-D36A-4672-B9AE-523ED6E6405B}">
      <dgm:prSet/>
      <dgm:spPr/>
      <dgm:t>
        <a:bodyPr/>
        <a:lstStyle/>
        <a:p>
          <a:endParaRPr lang="en-US"/>
        </a:p>
      </dgm:t>
    </dgm:pt>
    <dgm:pt modelId="{DCA07F7B-7B9F-4BA6-8C0B-994770F9AED4}">
      <dgm:prSet phldrT="[Texto]" custT="1">
        <dgm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dgm:style>
      </dgm:prSet>
      <dgm:spPr/>
      <dgm:t>
        <a:bodyPr/>
        <a:lstStyle/>
        <a:p>
          <a:pPr>
            <a:buFont typeface="Wingdings" panose="05000000000000000000" pitchFamily="2" charset="2"/>
            <a:buChar char="ü"/>
          </a:pPr>
          <a:r>
            <a:rPr lang="es-MX" sz="1600" b="1" i="0" dirty="0">
              <a:solidFill>
                <a:schemeClr val="tx2"/>
              </a:solidFill>
              <a:effectLst/>
              <a:latin typeface="+mj-lt"/>
            </a:rPr>
            <a:t>¿Qué es?</a:t>
          </a:r>
          <a:r>
            <a:rPr lang="es-MX" sz="1600" b="0" i="0" dirty="0">
              <a:solidFill>
                <a:schemeClr val="tx2"/>
              </a:solidFill>
              <a:effectLst/>
              <a:latin typeface="+mj-lt"/>
            </a:rPr>
            <a:t> Autoconocimiento digital. ¿Cómo me afecta emocionalmente? ¿Qué sesgos tengo? ¿Cómo me manipulan las interfaces?</a:t>
          </a:r>
          <a:endParaRPr lang="en-US" sz="1600" dirty="0"/>
        </a:p>
      </dgm:t>
    </dgm:pt>
    <dgm:pt modelId="{9C880673-414D-4089-B85E-1D947DA0674E}" type="parTrans" cxnId="{ADE07799-ED81-4D21-BEB0-06A6B2A52606}">
      <dgm:prSet/>
      <dgm:spPr/>
      <dgm:t>
        <a:bodyPr/>
        <a:lstStyle/>
        <a:p>
          <a:endParaRPr lang="en-US"/>
        </a:p>
      </dgm:t>
    </dgm:pt>
    <dgm:pt modelId="{2BD3EE0C-74C9-4820-8F5F-51A1D5C33DC4}" type="sibTrans" cxnId="{ADE07799-ED81-4D21-BEB0-06A6B2A52606}">
      <dgm:prSet/>
      <dgm:spPr/>
      <dgm:t>
        <a:bodyPr/>
        <a:lstStyle/>
        <a:p>
          <a:endParaRPr lang="en-US"/>
        </a:p>
      </dgm:t>
    </dgm:pt>
    <dgm:pt modelId="{E199A2B0-7E7C-4AFC-8216-C6438240AFC9}">
      <dgm:prSet phldrT="[Texto]" custT="1"/>
      <dgm:spPr/>
      <dgm:t>
        <a:bodyPr/>
        <a:lstStyle/>
        <a:p>
          <a:pPr algn="ctr"/>
          <a:r>
            <a:rPr lang="en-US" sz="2200" b="1" dirty="0"/>
            <a:t>Pilar </a:t>
          </a:r>
          <a:r>
            <a:rPr lang="en-US" sz="2200" b="1" dirty="0" err="1"/>
            <a:t>ético</a:t>
          </a:r>
          <a:r>
            <a:rPr lang="en-US" sz="2200" b="1" dirty="0"/>
            <a:t> legal </a:t>
          </a:r>
        </a:p>
        <a:p>
          <a:pPr algn="ctr"/>
          <a:r>
            <a:rPr lang="en-US" sz="2200" b="1" dirty="0"/>
            <a:t>(Saber </a:t>
          </a:r>
          <a:r>
            <a:rPr lang="en-US" sz="2200" b="1" dirty="0" err="1"/>
            <a:t>sobre</a:t>
          </a:r>
          <a:r>
            <a:rPr lang="en-US" sz="2200" b="1" dirty="0"/>
            <a:t> mis Derechos)</a:t>
          </a:r>
        </a:p>
      </dgm:t>
    </dgm:pt>
    <dgm:pt modelId="{6C9CD638-CDDE-4703-8835-9D44EACDFB4F}" type="parTrans" cxnId="{93B32922-3B63-443E-A2EF-36F1D2D0841A}">
      <dgm:prSet/>
      <dgm:spPr/>
      <dgm:t>
        <a:bodyPr/>
        <a:lstStyle/>
        <a:p>
          <a:endParaRPr lang="en-US"/>
        </a:p>
      </dgm:t>
    </dgm:pt>
    <dgm:pt modelId="{EEA830E6-5A6C-4571-BFE5-8BBD508D74C2}" type="sibTrans" cxnId="{93B32922-3B63-443E-A2EF-36F1D2D0841A}">
      <dgm:prSet/>
      <dgm:spPr/>
      <dgm:t>
        <a:bodyPr/>
        <a:lstStyle/>
        <a:p>
          <a:endParaRPr lang="en-US"/>
        </a:p>
      </dgm:t>
    </dgm:pt>
    <dgm:pt modelId="{643EB18B-D19F-4B9D-9AB0-F0A3301B96C7}">
      <dgm:prSet phldrT="[Texto]" custT="1">
        <dgm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dgm:style>
      </dgm:prSet>
      <dgm:spPr/>
      <dgm:t>
        <a:bodyPr/>
        <a:lstStyle/>
        <a:p>
          <a:pPr>
            <a:buFont typeface="Wingdings" panose="05000000000000000000" pitchFamily="2" charset="2"/>
            <a:buChar char="ü"/>
          </a:pPr>
          <a:r>
            <a:rPr lang="es-MX" sz="1600" b="1" i="0" dirty="0">
              <a:solidFill>
                <a:schemeClr val="tx2"/>
              </a:solidFill>
              <a:effectLst/>
              <a:latin typeface="+mj-lt"/>
            </a:rPr>
            <a:t>¿Qué es?</a:t>
          </a:r>
          <a:r>
            <a:rPr lang="es-MX" sz="1600" b="0" i="0" dirty="0">
              <a:solidFill>
                <a:schemeClr val="tx2"/>
              </a:solidFill>
              <a:effectLst/>
              <a:latin typeface="+mj-lt"/>
            </a:rPr>
            <a:t> Conocer los marcos legales (GDPR, LOPD), los derechos digitales y las herramientas para ejercerlos.</a:t>
          </a:r>
          <a:endParaRPr lang="en-US" sz="1800" dirty="0"/>
        </a:p>
      </dgm:t>
    </dgm:pt>
    <dgm:pt modelId="{70725AB7-8360-4629-ABB0-0B516CF6DB85}" type="parTrans" cxnId="{430A364C-0A25-4EAB-9E5E-C6F0AE67C506}">
      <dgm:prSet/>
      <dgm:spPr/>
      <dgm:t>
        <a:bodyPr/>
        <a:lstStyle/>
        <a:p>
          <a:endParaRPr lang="en-US"/>
        </a:p>
      </dgm:t>
    </dgm:pt>
    <dgm:pt modelId="{46B03593-CDB2-41F0-BA93-4E8963E5D295}" type="sibTrans" cxnId="{430A364C-0A25-4EAB-9E5E-C6F0AE67C506}">
      <dgm:prSet/>
      <dgm:spPr/>
      <dgm:t>
        <a:bodyPr/>
        <a:lstStyle/>
        <a:p>
          <a:endParaRPr lang="en-US"/>
        </a:p>
      </dgm:t>
    </dgm:pt>
    <dgm:pt modelId="{5B911C73-F387-48CF-A850-FAF27ED0C566}">
      <dgm:prSet phldrT="[Texto]">
        <dgm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dgm:style>
      </dgm:prSet>
      <dgm:spPr/>
      <dgm:t>
        <a:bodyPr/>
        <a:lstStyle/>
        <a:p>
          <a:endParaRPr lang="en-US" sz="2000" dirty="0"/>
        </a:p>
      </dgm:t>
    </dgm:pt>
    <dgm:pt modelId="{A6381C4E-D49A-4671-BF65-ED1D4F634AD1}" type="parTrans" cxnId="{B21D6881-03E8-41A9-A9F4-EC8AB5B4BAB2}">
      <dgm:prSet/>
      <dgm:spPr/>
      <dgm:t>
        <a:bodyPr/>
        <a:lstStyle/>
        <a:p>
          <a:endParaRPr lang="en-US"/>
        </a:p>
      </dgm:t>
    </dgm:pt>
    <dgm:pt modelId="{D8D07FE5-04BA-4B5F-9261-EB395029878D}" type="sibTrans" cxnId="{B21D6881-03E8-41A9-A9F4-EC8AB5B4BAB2}">
      <dgm:prSet/>
      <dgm:spPr/>
      <dgm:t>
        <a:bodyPr/>
        <a:lstStyle/>
        <a:p>
          <a:endParaRPr lang="en-US"/>
        </a:p>
      </dgm:t>
    </dgm:pt>
    <dgm:pt modelId="{57243CD7-5246-4295-AACF-A3CADAA8F1F2}">
      <dgm:prSet phldrT="[Texto]" custT="1"/>
      <dgm:spPr/>
      <dgm:t>
        <a:bodyPr/>
        <a:lstStyle/>
        <a:p>
          <a:r>
            <a:rPr lang="es-MX" sz="2200" b="1" i="0" dirty="0">
              <a:solidFill>
                <a:schemeClr val="bg1"/>
              </a:solidFill>
              <a:effectLst/>
            </a:rPr>
            <a:t>Pilar </a:t>
          </a:r>
          <a:r>
            <a:rPr lang="en-US" sz="2200" b="1" dirty="0"/>
            <a:t> </a:t>
          </a:r>
          <a:r>
            <a:rPr lang="en-US" sz="2200" b="1" dirty="0" err="1"/>
            <a:t>técnico</a:t>
          </a:r>
          <a:endParaRPr lang="en-US" sz="2200" b="1" dirty="0"/>
        </a:p>
        <a:p>
          <a:r>
            <a:rPr lang="en-US" sz="2200" b="1" dirty="0"/>
            <a:t> (Saber del Sistema)</a:t>
          </a:r>
        </a:p>
      </dgm:t>
    </dgm:pt>
    <dgm:pt modelId="{8F71535C-2C29-42EA-A646-595476169129}" type="sibTrans" cxnId="{290A5FE4-1D9E-437F-93EE-755A96AF6663}">
      <dgm:prSet/>
      <dgm:spPr/>
      <dgm:t>
        <a:bodyPr/>
        <a:lstStyle/>
        <a:p>
          <a:endParaRPr lang="en-US"/>
        </a:p>
      </dgm:t>
    </dgm:pt>
    <dgm:pt modelId="{9375CA5B-3F26-4607-B1B3-0EE0AA263EFE}" type="parTrans" cxnId="{290A5FE4-1D9E-437F-93EE-755A96AF6663}">
      <dgm:prSet/>
      <dgm:spPr/>
      <dgm:t>
        <a:bodyPr/>
        <a:lstStyle/>
        <a:p>
          <a:endParaRPr lang="en-US"/>
        </a:p>
      </dgm:t>
    </dgm:pt>
    <dgm:pt modelId="{A1356495-D9F2-460B-B0AF-975BB029A51D}">
      <dgm:prSet custT="1"/>
      <dgm:spPr/>
      <dgm:t>
        <a:bodyPr/>
        <a:lstStyle/>
        <a:p>
          <a:r>
            <a:rPr lang="es-MX" sz="1600" b="1" i="0" dirty="0">
              <a:solidFill>
                <a:schemeClr val="tx2"/>
              </a:solidFill>
              <a:effectLst/>
              <a:latin typeface="+mj-lt"/>
            </a:rPr>
            <a:t>Ejemplo:</a:t>
          </a:r>
          <a:r>
            <a:rPr lang="es-MX" sz="1600" b="0" i="0" dirty="0">
              <a:solidFill>
                <a:schemeClr val="tx2"/>
              </a:solidFill>
              <a:effectLst/>
              <a:latin typeface="+mj-lt"/>
            </a:rPr>
            <a:t> Entender que una app "gratuita" tiene un modelo de negocio basado en la extracción de datos.</a:t>
          </a:r>
        </a:p>
      </dgm:t>
    </dgm:pt>
    <dgm:pt modelId="{8C59FB97-1253-42F1-95D8-30457CEBDB90}" type="parTrans" cxnId="{9D9AA8B3-4AA0-468C-96C4-B7ED444813A9}">
      <dgm:prSet/>
      <dgm:spPr/>
      <dgm:t>
        <a:bodyPr/>
        <a:lstStyle/>
        <a:p>
          <a:endParaRPr lang="es-CR"/>
        </a:p>
      </dgm:t>
    </dgm:pt>
    <dgm:pt modelId="{00661B83-7283-4F38-836B-E92387B19B32}" type="sibTrans" cxnId="{9D9AA8B3-4AA0-468C-96C4-B7ED444813A9}">
      <dgm:prSet/>
      <dgm:spPr/>
      <dgm:t>
        <a:bodyPr/>
        <a:lstStyle/>
        <a:p>
          <a:endParaRPr lang="es-CR"/>
        </a:p>
      </dgm:t>
    </dgm:pt>
    <dgm:pt modelId="{6D3F9C6D-0029-4093-81BB-C64E3E12EF0F}">
      <dgm:prSet custT="1"/>
      <dgm:spPr/>
      <dgm:t>
        <a:bodyPr/>
        <a:lstStyle/>
        <a:p>
          <a:r>
            <a:rPr lang="es-MX" sz="1600" b="1" i="0" dirty="0">
              <a:solidFill>
                <a:schemeClr val="tx2"/>
              </a:solidFill>
              <a:effectLst/>
              <a:latin typeface="+mj-lt"/>
            </a:rPr>
            <a:t>Ejemplo:</a:t>
          </a:r>
          <a:r>
            <a:rPr lang="es-MX" sz="1600" b="0" i="0" dirty="0">
              <a:solidFill>
                <a:schemeClr val="tx2"/>
              </a:solidFill>
              <a:effectLst/>
              <a:latin typeface="+mj-lt"/>
            </a:rPr>
            <a:t> Reconocer el "</a:t>
          </a:r>
          <a:r>
            <a:rPr lang="es-MX" sz="1600" b="0" i="0" dirty="0" err="1">
              <a:solidFill>
                <a:schemeClr val="tx2"/>
              </a:solidFill>
              <a:effectLst/>
              <a:latin typeface="+mj-lt"/>
            </a:rPr>
            <a:t>Fear</a:t>
          </a:r>
          <a:r>
            <a:rPr lang="es-MX" sz="1600" b="0" i="0" dirty="0">
              <a:solidFill>
                <a:schemeClr val="tx2"/>
              </a:solidFill>
              <a:effectLst/>
              <a:latin typeface="+mj-lt"/>
            </a:rPr>
            <a:t> </a:t>
          </a:r>
          <a:r>
            <a:rPr lang="es-MX" sz="1600" b="0" i="0" dirty="0" err="1">
              <a:solidFill>
                <a:schemeClr val="tx2"/>
              </a:solidFill>
              <a:effectLst/>
              <a:latin typeface="+mj-lt"/>
            </a:rPr>
            <a:t>Of</a:t>
          </a:r>
          <a:r>
            <a:rPr lang="es-MX" sz="1600" b="0" i="0" dirty="0">
              <a:solidFill>
                <a:schemeClr val="tx2"/>
              </a:solidFill>
              <a:effectLst/>
              <a:latin typeface="+mj-lt"/>
            </a:rPr>
            <a:t> </a:t>
          </a:r>
          <a:r>
            <a:rPr lang="es-MX" sz="1600" b="0" i="0" dirty="0" err="1">
              <a:solidFill>
                <a:schemeClr val="tx2"/>
              </a:solidFill>
              <a:effectLst/>
              <a:latin typeface="+mj-lt"/>
            </a:rPr>
            <a:t>Missing</a:t>
          </a:r>
          <a:r>
            <a:rPr lang="es-MX" sz="1600" b="0" i="0" dirty="0">
              <a:solidFill>
                <a:schemeClr val="tx2"/>
              </a:solidFill>
              <a:effectLst/>
              <a:latin typeface="+mj-lt"/>
            </a:rPr>
            <a:t> </a:t>
          </a:r>
          <a:r>
            <a:rPr lang="es-MX" sz="1600" b="0" i="0" dirty="0" err="1">
              <a:solidFill>
                <a:schemeClr val="tx2"/>
              </a:solidFill>
              <a:effectLst/>
              <a:latin typeface="+mj-lt"/>
            </a:rPr>
            <a:t>Out</a:t>
          </a:r>
          <a:r>
            <a:rPr lang="es-MX" sz="1600" b="0" i="0" dirty="0">
              <a:solidFill>
                <a:schemeClr val="tx2"/>
              </a:solidFill>
              <a:effectLst/>
              <a:latin typeface="+mj-lt"/>
            </a:rPr>
            <a:t>" (FOMO) que me impulsa a revisar constantemente las notificaciones.</a:t>
          </a:r>
        </a:p>
      </dgm:t>
    </dgm:pt>
    <dgm:pt modelId="{434004B7-0029-4E02-ABBE-EB946D4A0A8B}" type="parTrans" cxnId="{69682838-AB8B-44F5-9336-8A70ABFBF947}">
      <dgm:prSet/>
      <dgm:spPr/>
      <dgm:t>
        <a:bodyPr/>
        <a:lstStyle/>
        <a:p>
          <a:endParaRPr lang="es-CR"/>
        </a:p>
      </dgm:t>
    </dgm:pt>
    <dgm:pt modelId="{FDDD3E7C-6E24-4BF2-BD9E-326ABA27A162}" type="sibTrans" cxnId="{69682838-AB8B-44F5-9336-8A70ABFBF947}">
      <dgm:prSet/>
      <dgm:spPr/>
      <dgm:t>
        <a:bodyPr/>
        <a:lstStyle/>
        <a:p>
          <a:endParaRPr lang="es-CR"/>
        </a:p>
      </dgm:t>
    </dgm:pt>
    <dgm:pt modelId="{129A87F4-8799-4257-8E19-CDCB121072D9}">
      <dgm:prSet custT="1"/>
      <dgm:spPr/>
      <dgm:t>
        <a:bodyPr/>
        <a:lstStyle/>
        <a:p>
          <a:r>
            <a:rPr lang="es-MX" sz="1600" b="1" i="0" dirty="0">
              <a:solidFill>
                <a:schemeClr val="tx2"/>
              </a:solidFill>
              <a:effectLst/>
              <a:latin typeface="+mj-lt"/>
            </a:rPr>
            <a:t>Ejemplo:</a:t>
          </a:r>
          <a:r>
            <a:rPr lang="es-MX" sz="1600" b="0" i="0" dirty="0">
              <a:solidFill>
                <a:schemeClr val="tx2"/>
              </a:solidFill>
              <a:effectLst/>
              <a:latin typeface="+mj-lt"/>
            </a:rPr>
            <a:t> Saber cómo presentar una solicitud de acceso a mis datos personales o reportar contenido de odio.</a:t>
          </a:r>
        </a:p>
      </dgm:t>
    </dgm:pt>
    <dgm:pt modelId="{ED31D073-49AA-4C97-B299-4DA722E00090}" type="parTrans" cxnId="{94EAD50D-2211-4EEF-99B9-3284BCBB5BD2}">
      <dgm:prSet/>
      <dgm:spPr/>
      <dgm:t>
        <a:bodyPr/>
        <a:lstStyle/>
        <a:p>
          <a:endParaRPr lang="es-CR"/>
        </a:p>
      </dgm:t>
    </dgm:pt>
    <dgm:pt modelId="{60F0C87B-80F7-4870-9E6A-C41F273E59D2}" type="sibTrans" cxnId="{94EAD50D-2211-4EEF-99B9-3284BCBB5BD2}">
      <dgm:prSet/>
      <dgm:spPr/>
      <dgm:t>
        <a:bodyPr/>
        <a:lstStyle/>
        <a:p>
          <a:endParaRPr lang="es-CR"/>
        </a:p>
      </dgm:t>
    </dgm:pt>
    <dgm:pt modelId="{FE00EC4B-A33A-4A06-8B15-D4DFFB71A8DE}">
      <dgm:prSet phldrT="[Texto]" custT="1">
        <dgm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dgm:style>
      </dgm:prSet>
      <dgm:spPr/>
      <dgm:t>
        <a:bodyPr/>
        <a:lstStyle/>
        <a:p>
          <a:pPr>
            <a:buFont typeface="Wingdings" panose="05000000000000000000" pitchFamily="2" charset="2"/>
            <a:buChar char="ü"/>
          </a:pPr>
          <a:endParaRPr lang="en-US" sz="1600" dirty="0"/>
        </a:p>
      </dgm:t>
    </dgm:pt>
    <dgm:pt modelId="{B7C986F3-22CF-4CAB-A927-7943094B8863}" type="parTrans" cxnId="{4042CB8A-FF31-441C-94CB-7A06BED3F373}">
      <dgm:prSet/>
      <dgm:spPr/>
      <dgm:t>
        <a:bodyPr/>
        <a:lstStyle/>
        <a:p>
          <a:endParaRPr lang="es-CR"/>
        </a:p>
      </dgm:t>
    </dgm:pt>
    <dgm:pt modelId="{9210ADBA-14CA-4660-883A-C98EF3FBB861}" type="sibTrans" cxnId="{4042CB8A-FF31-441C-94CB-7A06BED3F373}">
      <dgm:prSet/>
      <dgm:spPr/>
      <dgm:t>
        <a:bodyPr/>
        <a:lstStyle/>
        <a:p>
          <a:endParaRPr lang="es-CR"/>
        </a:p>
      </dgm:t>
    </dgm:pt>
    <dgm:pt modelId="{EE47E722-44A8-4278-9C28-E9C766809340}" type="pres">
      <dgm:prSet presAssocID="{AEEC5114-78B4-40AA-A43B-61E17513D143}" presName="Name0" presStyleCnt="0">
        <dgm:presLayoutVars>
          <dgm:dir/>
          <dgm:animLvl val="lvl"/>
          <dgm:resizeHandles val="exact"/>
        </dgm:presLayoutVars>
      </dgm:prSet>
      <dgm:spPr/>
    </dgm:pt>
    <dgm:pt modelId="{049D70BB-F54B-4FE9-8F5D-70AA95C9FBDB}" type="pres">
      <dgm:prSet presAssocID="{57243CD7-5246-4295-AACF-A3CADAA8F1F2}" presName="composite" presStyleCnt="0"/>
      <dgm:spPr/>
    </dgm:pt>
    <dgm:pt modelId="{17FCF7C6-DFDD-4444-AA38-CAEDBB8B8A73}" type="pres">
      <dgm:prSet presAssocID="{57243CD7-5246-4295-AACF-A3CADAA8F1F2}" presName="parTx" presStyleLbl="alignNode1" presStyleIdx="0" presStyleCnt="3">
        <dgm:presLayoutVars>
          <dgm:chMax val="0"/>
          <dgm:chPref val="0"/>
          <dgm:bulletEnabled val="1"/>
        </dgm:presLayoutVars>
      </dgm:prSet>
      <dgm:spPr>
        <a:prstGeom prst="roundRect">
          <a:avLst/>
        </a:prstGeom>
      </dgm:spPr>
    </dgm:pt>
    <dgm:pt modelId="{15218495-B5E4-480A-956A-D030CD8F7B26}" type="pres">
      <dgm:prSet presAssocID="{57243CD7-5246-4295-AACF-A3CADAA8F1F2}" presName="desTx" presStyleLbl="alignAccFollowNode1" presStyleIdx="0" presStyleCnt="3" custLinFactNeighborX="-836" custLinFactNeighborY="221">
        <dgm:presLayoutVars>
          <dgm:bulletEnabled val="1"/>
        </dgm:presLayoutVars>
      </dgm:prSet>
      <dgm:spPr>
        <a:prstGeom prst="roundRect">
          <a:avLst/>
        </a:prstGeom>
      </dgm:spPr>
    </dgm:pt>
    <dgm:pt modelId="{3B5BEA9E-7D6C-462A-8D0E-62185BF62405}" type="pres">
      <dgm:prSet presAssocID="{8F71535C-2C29-42EA-A646-595476169129}" presName="space" presStyleCnt="0"/>
      <dgm:spPr/>
    </dgm:pt>
    <dgm:pt modelId="{B0A19148-D75F-4348-BA86-F971DA468992}" type="pres">
      <dgm:prSet presAssocID="{901BA4ED-ADBA-4729-9C0B-8DC4E5F57FEA}" presName="composite" presStyleCnt="0"/>
      <dgm:spPr/>
    </dgm:pt>
    <dgm:pt modelId="{D2DAC31F-6BFE-4434-B5E2-612F7F2658AC}" type="pres">
      <dgm:prSet presAssocID="{901BA4ED-ADBA-4729-9C0B-8DC4E5F57FEA}" presName="parTx" presStyleLbl="alignNode1" presStyleIdx="1" presStyleCnt="3">
        <dgm:presLayoutVars>
          <dgm:chMax val="0"/>
          <dgm:chPref val="0"/>
          <dgm:bulletEnabled val="1"/>
        </dgm:presLayoutVars>
      </dgm:prSet>
      <dgm:spPr>
        <a:prstGeom prst="roundRect">
          <a:avLst/>
        </a:prstGeom>
      </dgm:spPr>
    </dgm:pt>
    <dgm:pt modelId="{B28264FB-1C17-4D6B-8C17-66D761F9F9AB}" type="pres">
      <dgm:prSet presAssocID="{901BA4ED-ADBA-4729-9C0B-8DC4E5F57FEA}" presName="desTx" presStyleLbl="alignAccFollowNode1" presStyleIdx="1" presStyleCnt="3" custLinFactNeighborX="-103" custLinFactNeighborY="2741">
        <dgm:presLayoutVars>
          <dgm:bulletEnabled val="1"/>
        </dgm:presLayoutVars>
      </dgm:prSet>
      <dgm:spPr>
        <a:prstGeom prst="roundRect">
          <a:avLst/>
        </a:prstGeom>
      </dgm:spPr>
    </dgm:pt>
    <dgm:pt modelId="{336004A9-F002-41B4-9DF9-16C91079EB7E}" type="pres">
      <dgm:prSet presAssocID="{B7247FC5-4DB8-41EA-AFE8-F894305237C2}" presName="space" presStyleCnt="0"/>
      <dgm:spPr/>
    </dgm:pt>
    <dgm:pt modelId="{096C69D6-6CFE-416C-A116-0F1DF04A082F}" type="pres">
      <dgm:prSet presAssocID="{E199A2B0-7E7C-4AFC-8216-C6438240AFC9}" presName="composite" presStyleCnt="0"/>
      <dgm:spPr/>
    </dgm:pt>
    <dgm:pt modelId="{B5659F6B-5D70-4EC3-9FB5-1626B56F7546}" type="pres">
      <dgm:prSet presAssocID="{E199A2B0-7E7C-4AFC-8216-C6438240AFC9}" presName="parTx" presStyleLbl="alignNode1" presStyleIdx="2" presStyleCnt="3">
        <dgm:presLayoutVars>
          <dgm:chMax val="0"/>
          <dgm:chPref val="0"/>
          <dgm:bulletEnabled val="1"/>
        </dgm:presLayoutVars>
      </dgm:prSet>
      <dgm:spPr>
        <a:prstGeom prst="roundRect">
          <a:avLst/>
        </a:prstGeom>
      </dgm:spPr>
    </dgm:pt>
    <dgm:pt modelId="{A217CDD5-A34B-4429-B075-0B03508A0B1A}" type="pres">
      <dgm:prSet presAssocID="{E199A2B0-7E7C-4AFC-8216-C6438240AFC9}" presName="desTx" presStyleLbl="alignAccFollowNode1" presStyleIdx="2" presStyleCnt="3" custLinFactNeighborX="-103" custLinFactNeighborY="2741">
        <dgm:presLayoutVars>
          <dgm:bulletEnabled val="1"/>
        </dgm:presLayoutVars>
      </dgm:prSet>
      <dgm:spPr>
        <a:prstGeom prst="roundRect">
          <a:avLst/>
        </a:prstGeom>
      </dgm:spPr>
    </dgm:pt>
  </dgm:ptLst>
  <dgm:cxnLst>
    <dgm:cxn modelId="{897C2506-235F-4A91-B884-E64F5CF8CE05}" type="presOf" srcId="{901BA4ED-ADBA-4729-9C0B-8DC4E5F57FEA}" destId="{D2DAC31F-6BFE-4434-B5E2-612F7F2658AC}" srcOrd="0" destOrd="0" presId="urn:microsoft.com/office/officeart/2005/8/layout/hList1"/>
    <dgm:cxn modelId="{94EAD50D-2211-4EEF-99B9-3284BCBB5BD2}" srcId="{E199A2B0-7E7C-4AFC-8216-C6438240AFC9}" destId="{129A87F4-8799-4257-8E19-CDCB121072D9}" srcOrd="1" destOrd="0" parTransId="{ED31D073-49AA-4C97-B299-4DA722E00090}" sibTransId="{60F0C87B-80F7-4870-9E6A-C41F273E59D2}"/>
    <dgm:cxn modelId="{2B3F5A17-BE04-4EC5-8703-B2E731E3065E}" type="presOf" srcId="{AEEC5114-78B4-40AA-A43B-61E17513D143}" destId="{EE47E722-44A8-4278-9C28-E9C766809340}" srcOrd="0" destOrd="0" presId="urn:microsoft.com/office/officeart/2005/8/layout/hList1"/>
    <dgm:cxn modelId="{80A80A1C-8BCE-4DBD-8367-EBAA7D5161E8}" type="presOf" srcId="{5B911C73-F387-48CF-A850-FAF27ED0C566}" destId="{A217CDD5-A34B-4429-B075-0B03508A0B1A}" srcOrd="0" destOrd="3" presId="urn:microsoft.com/office/officeart/2005/8/layout/hList1"/>
    <dgm:cxn modelId="{24A4B61E-DFDC-4A7F-ACDA-546056E9E4AC}" type="presOf" srcId="{643EB18B-D19F-4B9D-9AB0-F0A3301B96C7}" destId="{A217CDD5-A34B-4429-B075-0B03508A0B1A}" srcOrd="0" destOrd="0" presId="urn:microsoft.com/office/officeart/2005/8/layout/hList1"/>
    <dgm:cxn modelId="{93B32922-3B63-443E-A2EF-36F1D2D0841A}" srcId="{AEEC5114-78B4-40AA-A43B-61E17513D143}" destId="{E199A2B0-7E7C-4AFC-8216-C6438240AFC9}" srcOrd="2" destOrd="0" parTransId="{6C9CD638-CDDE-4703-8835-9D44EACDFB4F}" sibTransId="{EEA830E6-5A6C-4571-BFE5-8BBD508D74C2}"/>
    <dgm:cxn modelId="{28B1E435-7291-4A5A-B761-F5FF88D53CAE}" type="presOf" srcId="{DCA07F7B-7B9F-4BA6-8C0B-994770F9AED4}" destId="{B28264FB-1C17-4D6B-8C17-66D761F9F9AB}" srcOrd="0" destOrd="0" presId="urn:microsoft.com/office/officeart/2005/8/layout/hList1"/>
    <dgm:cxn modelId="{69682838-AB8B-44F5-9336-8A70ABFBF947}" srcId="{901BA4ED-ADBA-4729-9C0B-8DC4E5F57FEA}" destId="{6D3F9C6D-0029-4093-81BB-C64E3E12EF0F}" srcOrd="1" destOrd="0" parTransId="{434004B7-0029-4E02-ABBE-EB946D4A0A8B}" sibTransId="{FDDD3E7C-6E24-4BF2-BD9E-326ABA27A162}"/>
    <dgm:cxn modelId="{D1E07A3A-7461-4BAA-9759-5044277DB519}" type="presOf" srcId="{E199A2B0-7E7C-4AFC-8216-C6438240AFC9}" destId="{B5659F6B-5D70-4EC3-9FB5-1626B56F7546}" srcOrd="0" destOrd="0" presId="urn:microsoft.com/office/officeart/2005/8/layout/hList1"/>
    <dgm:cxn modelId="{50F5ED63-61CD-4095-8350-28237F5D3A15}" type="presOf" srcId="{57243CD7-5246-4295-AACF-A3CADAA8F1F2}" destId="{17FCF7C6-DFDD-4444-AA38-CAEDBB8B8A73}" srcOrd="0" destOrd="0" presId="urn:microsoft.com/office/officeart/2005/8/layout/hList1"/>
    <dgm:cxn modelId="{430A364C-0A25-4EAB-9E5E-C6F0AE67C506}" srcId="{E199A2B0-7E7C-4AFC-8216-C6438240AFC9}" destId="{643EB18B-D19F-4B9D-9AB0-F0A3301B96C7}" srcOrd="0" destOrd="0" parTransId="{70725AB7-8360-4629-ABB0-0B516CF6DB85}" sibTransId="{46B03593-CDB2-41F0-BA93-4E8963E5D295}"/>
    <dgm:cxn modelId="{349AC975-D36A-4672-B9AE-523ED6E6405B}" srcId="{AEEC5114-78B4-40AA-A43B-61E17513D143}" destId="{901BA4ED-ADBA-4729-9C0B-8DC4E5F57FEA}" srcOrd="1" destOrd="0" parTransId="{E010F1F2-6D72-43DA-9534-C4971B536A54}" sibTransId="{B7247FC5-4DB8-41EA-AFE8-F894305237C2}"/>
    <dgm:cxn modelId="{B21D6881-03E8-41A9-A9F4-EC8AB5B4BAB2}" srcId="{E199A2B0-7E7C-4AFC-8216-C6438240AFC9}" destId="{5B911C73-F387-48CF-A850-FAF27ED0C566}" srcOrd="3" destOrd="0" parTransId="{A6381C4E-D49A-4671-BF65-ED1D4F634AD1}" sibTransId="{D8D07FE5-04BA-4B5F-9261-EB395029878D}"/>
    <dgm:cxn modelId="{DB91E684-79F7-48A0-A3FD-9C989AEC8645}" type="presOf" srcId="{FE00EC4B-A33A-4A06-8B15-D4DFFB71A8DE}" destId="{A217CDD5-A34B-4429-B075-0B03508A0B1A}" srcOrd="0" destOrd="2" presId="urn:microsoft.com/office/officeart/2005/8/layout/hList1"/>
    <dgm:cxn modelId="{4042CB8A-FF31-441C-94CB-7A06BED3F373}" srcId="{E199A2B0-7E7C-4AFC-8216-C6438240AFC9}" destId="{FE00EC4B-A33A-4A06-8B15-D4DFFB71A8DE}" srcOrd="2" destOrd="0" parTransId="{B7C986F3-22CF-4CAB-A927-7943094B8863}" sibTransId="{9210ADBA-14CA-4660-883A-C98EF3FBB861}"/>
    <dgm:cxn modelId="{2E1A148F-A8BF-4C78-BC14-4CCD76773219}" type="presOf" srcId="{129A87F4-8799-4257-8E19-CDCB121072D9}" destId="{A217CDD5-A34B-4429-B075-0B03508A0B1A}" srcOrd="0" destOrd="1" presId="urn:microsoft.com/office/officeart/2005/8/layout/hList1"/>
    <dgm:cxn modelId="{ADE07799-ED81-4D21-BEB0-06A6B2A52606}" srcId="{901BA4ED-ADBA-4729-9C0B-8DC4E5F57FEA}" destId="{DCA07F7B-7B9F-4BA6-8C0B-994770F9AED4}" srcOrd="0" destOrd="0" parTransId="{9C880673-414D-4089-B85E-1D947DA0674E}" sibTransId="{2BD3EE0C-74C9-4820-8F5F-51A1D5C33DC4}"/>
    <dgm:cxn modelId="{4A5FBF9A-D597-46A6-B1E0-E80EDB517071}" type="presOf" srcId="{6D3F9C6D-0029-4093-81BB-C64E3E12EF0F}" destId="{B28264FB-1C17-4D6B-8C17-66D761F9F9AB}" srcOrd="0" destOrd="1" presId="urn:microsoft.com/office/officeart/2005/8/layout/hList1"/>
    <dgm:cxn modelId="{31891FA1-C72B-4E48-8530-91F51675886C}" srcId="{57243CD7-5246-4295-AACF-A3CADAA8F1F2}" destId="{202CBC41-6318-4AF2-BDCB-23F910A2EE1C}" srcOrd="0" destOrd="0" parTransId="{65FD2C68-ACAD-4470-BA61-7F0B1B566662}" sibTransId="{382050DE-028E-4254-8072-57D579D50731}"/>
    <dgm:cxn modelId="{FA8BDFAD-5867-4B70-83E6-FBFD8FA7CCF1}" type="presOf" srcId="{A1356495-D9F2-460B-B0AF-975BB029A51D}" destId="{15218495-B5E4-480A-956A-D030CD8F7B26}" srcOrd="0" destOrd="1" presId="urn:microsoft.com/office/officeart/2005/8/layout/hList1"/>
    <dgm:cxn modelId="{55FBE2AD-5D1D-48CC-B16C-FB2018763859}" type="presOf" srcId="{202CBC41-6318-4AF2-BDCB-23F910A2EE1C}" destId="{15218495-B5E4-480A-956A-D030CD8F7B26}" srcOrd="0" destOrd="0" presId="urn:microsoft.com/office/officeart/2005/8/layout/hList1"/>
    <dgm:cxn modelId="{9D9AA8B3-4AA0-468C-96C4-B7ED444813A9}" srcId="{57243CD7-5246-4295-AACF-A3CADAA8F1F2}" destId="{A1356495-D9F2-460B-B0AF-975BB029A51D}" srcOrd="1" destOrd="0" parTransId="{8C59FB97-1253-42F1-95D8-30457CEBDB90}" sibTransId="{00661B83-7283-4F38-836B-E92387B19B32}"/>
    <dgm:cxn modelId="{290A5FE4-1D9E-437F-93EE-755A96AF6663}" srcId="{AEEC5114-78B4-40AA-A43B-61E17513D143}" destId="{57243CD7-5246-4295-AACF-A3CADAA8F1F2}" srcOrd="0" destOrd="0" parTransId="{9375CA5B-3F26-4607-B1B3-0EE0AA263EFE}" sibTransId="{8F71535C-2C29-42EA-A646-595476169129}"/>
    <dgm:cxn modelId="{4B9870D9-F544-43C2-867B-B2339E74BD3C}" type="presParOf" srcId="{EE47E722-44A8-4278-9C28-E9C766809340}" destId="{049D70BB-F54B-4FE9-8F5D-70AA95C9FBDB}" srcOrd="0" destOrd="0" presId="urn:microsoft.com/office/officeart/2005/8/layout/hList1"/>
    <dgm:cxn modelId="{5BD40AED-2388-4F43-90D7-6122C958D87A}" type="presParOf" srcId="{049D70BB-F54B-4FE9-8F5D-70AA95C9FBDB}" destId="{17FCF7C6-DFDD-4444-AA38-CAEDBB8B8A73}" srcOrd="0" destOrd="0" presId="urn:microsoft.com/office/officeart/2005/8/layout/hList1"/>
    <dgm:cxn modelId="{CC201FD7-0890-4D34-A2F8-2C3741D1BF96}" type="presParOf" srcId="{049D70BB-F54B-4FE9-8F5D-70AA95C9FBDB}" destId="{15218495-B5E4-480A-956A-D030CD8F7B26}" srcOrd="1" destOrd="0" presId="urn:microsoft.com/office/officeart/2005/8/layout/hList1"/>
    <dgm:cxn modelId="{AA2D5761-94C1-4E3A-A7AF-BE17C7A0BFF5}" type="presParOf" srcId="{EE47E722-44A8-4278-9C28-E9C766809340}" destId="{3B5BEA9E-7D6C-462A-8D0E-62185BF62405}" srcOrd="1" destOrd="0" presId="urn:microsoft.com/office/officeart/2005/8/layout/hList1"/>
    <dgm:cxn modelId="{7B1397F6-B57A-43EA-AA25-F9E77E2F0F45}" type="presParOf" srcId="{EE47E722-44A8-4278-9C28-E9C766809340}" destId="{B0A19148-D75F-4348-BA86-F971DA468992}" srcOrd="2" destOrd="0" presId="urn:microsoft.com/office/officeart/2005/8/layout/hList1"/>
    <dgm:cxn modelId="{47B256D7-19E9-4555-915C-C7A446891D31}" type="presParOf" srcId="{B0A19148-D75F-4348-BA86-F971DA468992}" destId="{D2DAC31F-6BFE-4434-B5E2-612F7F2658AC}" srcOrd="0" destOrd="0" presId="urn:microsoft.com/office/officeart/2005/8/layout/hList1"/>
    <dgm:cxn modelId="{9E459F22-0DBC-47E6-9CD6-11ACCB70CE1F}" type="presParOf" srcId="{B0A19148-D75F-4348-BA86-F971DA468992}" destId="{B28264FB-1C17-4D6B-8C17-66D761F9F9AB}" srcOrd="1" destOrd="0" presId="urn:microsoft.com/office/officeart/2005/8/layout/hList1"/>
    <dgm:cxn modelId="{6B3ACE50-A55A-4D7A-B74C-10498CA5CA35}" type="presParOf" srcId="{EE47E722-44A8-4278-9C28-E9C766809340}" destId="{336004A9-F002-41B4-9DF9-16C91079EB7E}" srcOrd="3" destOrd="0" presId="urn:microsoft.com/office/officeart/2005/8/layout/hList1"/>
    <dgm:cxn modelId="{E53EA4EF-829C-471A-AA1F-DBD3613F0D90}" type="presParOf" srcId="{EE47E722-44A8-4278-9C28-E9C766809340}" destId="{096C69D6-6CFE-416C-A116-0F1DF04A082F}" srcOrd="4" destOrd="0" presId="urn:microsoft.com/office/officeart/2005/8/layout/hList1"/>
    <dgm:cxn modelId="{8894D774-910D-46C5-A6F1-BD76DCC84C9A}" type="presParOf" srcId="{096C69D6-6CFE-416C-A116-0F1DF04A082F}" destId="{B5659F6B-5D70-4EC3-9FB5-1626B56F7546}" srcOrd="0" destOrd="0" presId="urn:microsoft.com/office/officeart/2005/8/layout/hList1"/>
    <dgm:cxn modelId="{5BC041A4-4A3F-4CDB-AB20-EE4EDB499D86}" type="presParOf" srcId="{096C69D6-6CFE-416C-A116-0F1DF04A082F}" destId="{A217CDD5-A34B-4429-B075-0B03508A0B1A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395031C-5F2C-4A84-A50C-1E3CF3237D12}" type="doc">
      <dgm:prSet loTypeId="urn:microsoft.com/office/officeart/2005/8/layout/venn3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CR"/>
        </a:p>
      </dgm:t>
    </dgm:pt>
    <dgm:pt modelId="{D6BD1726-88D6-4379-BC84-A9589368C569}">
      <dgm:prSet phldrT="[Texto]"/>
      <dgm:spPr/>
      <dgm:t>
        <a:bodyPr/>
        <a:lstStyle/>
        <a:p>
          <a:pPr algn="ctr">
            <a:buFont typeface="+mj-lt"/>
            <a:buAutoNum type="arabicPeriod"/>
          </a:pPr>
          <a:r>
            <a:rPr lang="es-MX" b="1" i="0" dirty="0">
              <a:solidFill>
                <a:schemeClr val="accent5">
                  <a:lumMod val="50000"/>
                </a:schemeClr>
              </a:solidFill>
              <a:effectLst/>
              <a:latin typeface="+mj-lt"/>
            </a:rPr>
            <a:t>Transparencia Algorítmica:</a:t>
          </a:r>
          <a:r>
            <a:rPr lang="es-MX" b="0" i="0" dirty="0">
              <a:solidFill>
                <a:schemeClr val="accent5">
                  <a:lumMod val="50000"/>
                </a:schemeClr>
              </a:solidFill>
              <a:effectLst/>
              <a:latin typeface="+mj-lt"/>
            </a:rPr>
            <a:t> </a:t>
          </a:r>
        </a:p>
        <a:p>
          <a:pPr algn="l">
            <a:buFont typeface="+mj-lt"/>
            <a:buAutoNum type="arabicPeriod"/>
          </a:pPr>
          <a:r>
            <a:rPr lang="es-MX" b="0" i="0" dirty="0">
              <a:solidFill>
                <a:schemeClr val="tx2"/>
              </a:solidFill>
              <a:effectLst/>
              <a:latin typeface="+mj-lt"/>
            </a:rPr>
            <a:t>Desarrollar herramientas que hagan comprensibles las decisiones automatizadas para el ciudadano con poca alfabetización digital.</a:t>
          </a:r>
          <a:endParaRPr lang="es-CR" dirty="0"/>
        </a:p>
      </dgm:t>
    </dgm:pt>
    <dgm:pt modelId="{70574E20-250F-4EF6-A0FD-894DF7D84C71}" type="parTrans" cxnId="{55D9D77C-615D-45EA-8915-51B5EF3FFB7D}">
      <dgm:prSet/>
      <dgm:spPr/>
      <dgm:t>
        <a:bodyPr/>
        <a:lstStyle/>
        <a:p>
          <a:endParaRPr lang="es-CR"/>
        </a:p>
      </dgm:t>
    </dgm:pt>
    <dgm:pt modelId="{862EA50D-1B81-416C-8B75-148025192834}" type="sibTrans" cxnId="{55D9D77C-615D-45EA-8915-51B5EF3FFB7D}">
      <dgm:prSet/>
      <dgm:spPr/>
      <dgm:t>
        <a:bodyPr/>
        <a:lstStyle/>
        <a:p>
          <a:endParaRPr lang="es-CR"/>
        </a:p>
      </dgm:t>
    </dgm:pt>
    <dgm:pt modelId="{61996130-73FE-474C-87F4-03B58F9D8660}">
      <dgm:prSet/>
      <dgm:spPr/>
      <dgm:t>
        <a:bodyPr/>
        <a:lstStyle/>
        <a:p>
          <a:pPr>
            <a:buFont typeface="+mj-lt"/>
            <a:buNone/>
          </a:pPr>
          <a:r>
            <a:rPr lang="es-MX" b="1" i="0" dirty="0">
              <a:solidFill>
                <a:schemeClr val="accent5">
                  <a:lumMod val="50000"/>
                </a:schemeClr>
              </a:solidFill>
              <a:effectLst/>
              <a:latin typeface="+mj-lt"/>
            </a:rPr>
            <a:t>Diseño Ético:</a:t>
          </a:r>
        </a:p>
        <a:p>
          <a:pPr>
            <a:buFont typeface="+mj-lt"/>
            <a:buNone/>
          </a:pPr>
          <a:r>
            <a:rPr lang="es-MX" b="0" i="0" dirty="0">
              <a:solidFill>
                <a:schemeClr val="tx2"/>
              </a:solidFill>
              <a:effectLst/>
              <a:latin typeface="+mj-lt"/>
            </a:rPr>
            <a:t> Aplicar "</a:t>
          </a:r>
          <a:r>
            <a:rPr lang="es-MX" b="0" i="0" dirty="0" err="1">
              <a:solidFill>
                <a:schemeClr val="tx2"/>
              </a:solidFill>
              <a:effectLst/>
              <a:latin typeface="+mj-lt"/>
            </a:rPr>
            <a:t>Privacy</a:t>
          </a:r>
          <a:r>
            <a:rPr lang="es-MX" b="0" i="0" dirty="0">
              <a:solidFill>
                <a:schemeClr val="tx2"/>
              </a:solidFill>
              <a:effectLst/>
              <a:latin typeface="+mj-lt"/>
            </a:rPr>
            <a:t> </a:t>
          </a:r>
          <a:r>
            <a:rPr lang="es-MX" b="0" i="0" dirty="0" err="1">
              <a:solidFill>
                <a:schemeClr val="tx2"/>
              </a:solidFill>
              <a:effectLst/>
              <a:latin typeface="+mj-lt"/>
            </a:rPr>
            <a:t>by</a:t>
          </a:r>
          <a:r>
            <a:rPr lang="es-MX" b="0" i="0" dirty="0">
              <a:solidFill>
                <a:schemeClr val="tx2"/>
              </a:solidFill>
              <a:effectLst/>
              <a:latin typeface="+mj-lt"/>
            </a:rPr>
            <a:t> </a:t>
          </a:r>
          <a:r>
            <a:rPr lang="es-MX" b="0" i="0" dirty="0" err="1">
              <a:solidFill>
                <a:schemeClr val="tx2"/>
              </a:solidFill>
              <a:effectLst/>
              <a:latin typeface="+mj-lt"/>
            </a:rPr>
            <a:t>Design</a:t>
          </a:r>
          <a:r>
            <a:rPr lang="es-MX" b="0" i="0" dirty="0">
              <a:solidFill>
                <a:schemeClr val="tx2"/>
              </a:solidFill>
              <a:effectLst/>
              <a:latin typeface="+mj-lt"/>
            </a:rPr>
            <a:t>" y "</a:t>
          </a:r>
          <a:r>
            <a:rPr lang="es-MX" b="0" i="0" dirty="0" err="1">
              <a:solidFill>
                <a:schemeClr val="tx2"/>
              </a:solidFill>
              <a:effectLst/>
              <a:latin typeface="+mj-lt"/>
            </a:rPr>
            <a:t>Dark</a:t>
          </a:r>
          <a:r>
            <a:rPr lang="es-MX" b="0" i="0" dirty="0">
              <a:solidFill>
                <a:schemeClr val="tx2"/>
              </a:solidFill>
              <a:effectLst/>
              <a:latin typeface="+mj-lt"/>
            </a:rPr>
            <a:t> </a:t>
          </a:r>
          <a:r>
            <a:rPr lang="es-MX" b="0" i="0" dirty="0" err="1">
              <a:solidFill>
                <a:schemeClr val="tx2"/>
              </a:solidFill>
              <a:effectLst/>
              <a:latin typeface="+mj-lt"/>
            </a:rPr>
            <a:t>Patterns</a:t>
          </a:r>
          <a:r>
            <a:rPr lang="es-MX" b="0" i="0" dirty="0">
              <a:solidFill>
                <a:schemeClr val="tx2"/>
              </a:solidFill>
              <a:effectLst/>
              <a:latin typeface="+mj-lt"/>
            </a:rPr>
            <a:t> </a:t>
          </a:r>
          <a:r>
            <a:rPr lang="es-MX" b="0" i="0" dirty="0" err="1">
              <a:solidFill>
                <a:schemeClr val="tx2"/>
              </a:solidFill>
              <a:effectLst/>
              <a:latin typeface="+mj-lt"/>
            </a:rPr>
            <a:t>Ethics</a:t>
          </a:r>
          <a:r>
            <a:rPr lang="es-MX" b="0" i="0" dirty="0">
              <a:solidFill>
                <a:schemeClr val="tx2"/>
              </a:solidFill>
              <a:effectLst/>
              <a:latin typeface="+mj-lt"/>
            </a:rPr>
            <a:t>". Crear sistemas que empoderen, no que generen adicción.</a:t>
          </a:r>
        </a:p>
      </dgm:t>
    </dgm:pt>
    <dgm:pt modelId="{A1307DB0-8FDC-4582-AAA5-04D369517F9E}" type="parTrans" cxnId="{C1EFF96D-DEDD-4C41-B310-CCE7187D0455}">
      <dgm:prSet/>
      <dgm:spPr/>
      <dgm:t>
        <a:bodyPr/>
        <a:lstStyle/>
        <a:p>
          <a:endParaRPr lang="es-CR"/>
        </a:p>
      </dgm:t>
    </dgm:pt>
    <dgm:pt modelId="{71B17702-8536-4315-AC71-88383DC48561}" type="sibTrans" cxnId="{C1EFF96D-DEDD-4C41-B310-CCE7187D0455}">
      <dgm:prSet/>
      <dgm:spPr/>
      <dgm:t>
        <a:bodyPr/>
        <a:lstStyle/>
        <a:p>
          <a:endParaRPr lang="es-CR"/>
        </a:p>
      </dgm:t>
    </dgm:pt>
    <dgm:pt modelId="{735E5048-AD2C-4C3A-8598-189DCD68B31D}">
      <dgm:prSet/>
      <dgm:spPr/>
      <dgm:t>
        <a:bodyPr/>
        <a:lstStyle/>
        <a:p>
          <a:pPr algn="l"/>
          <a:r>
            <a:rPr lang="es-MX" b="1" dirty="0">
              <a:solidFill>
                <a:schemeClr val="accent5">
                  <a:lumMod val="50000"/>
                </a:schemeClr>
              </a:solidFill>
              <a:latin typeface="+mj-lt"/>
            </a:rPr>
            <a:t>Incluir</a:t>
          </a:r>
          <a:r>
            <a:rPr lang="es-MX" b="1" i="0" dirty="0">
              <a:solidFill>
                <a:schemeClr val="accent5">
                  <a:lumMod val="50000"/>
                </a:schemeClr>
              </a:solidFill>
              <a:effectLst/>
              <a:latin typeface="+mj-lt"/>
            </a:rPr>
            <a:t> la Ley al Código:</a:t>
          </a:r>
          <a:r>
            <a:rPr lang="es-MX" b="0" i="0" dirty="0">
              <a:solidFill>
                <a:schemeClr val="accent5">
                  <a:lumMod val="50000"/>
                </a:schemeClr>
              </a:solidFill>
              <a:effectLst/>
              <a:latin typeface="+mj-lt"/>
            </a:rPr>
            <a:t> </a:t>
          </a:r>
        </a:p>
        <a:p>
          <a:pPr algn="l"/>
          <a:r>
            <a:rPr lang="es-MX" b="0" i="0" dirty="0">
              <a:solidFill>
                <a:schemeClr val="tx2"/>
              </a:solidFill>
              <a:effectLst/>
              <a:latin typeface="+mj-lt"/>
            </a:rPr>
            <a:t>Abogar por la incorporación de principios de derechos humanos en el desarrollo de software y políticas de plataformas.</a:t>
          </a:r>
        </a:p>
      </dgm:t>
    </dgm:pt>
    <dgm:pt modelId="{8929F067-63E6-4678-95FA-F6CAD149BFDB}" type="parTrans" cxnId="{AFE8A58B-9A01-4D67-8F57-B0FF9438F8A8}">
      <dgm:prSet/>
      <dgm:spPr/>
      <dgm:t>
        <a:bodyPr/>
        <a:lstStyle/>
        <a:p>
          <a:endParaRPr lang="es-CR"/>
        </a:p>
      </dgm:t>
    </dgm:pt>
    <dgm:pt modelId="{D670A1AA-6630-4C66-B7FC-BD624436FF27}" type="sibTrans" cxnId="{AFE8A58B-9A01-4D67-8F57-B0FF9438F8A8}">
      <dgm:prSet/>
      <dgm:spPr/>
      <dgm:t>
        <a:bodyPr/>
        <a:lstStyle/>
        <a:p>
          <a:endParaRPr lang="es-CR"/>
        </a:p>
      </dgm:t>
    </dgm:pt>
    <dgm:pt modelId="{2CC76FA0-F4F5-4617-8710-E2F38D7E27D0}">
      <dgm:prSet/>
      <dgm:spPr/>
      <dgm:t>
        <a:bodyPr/>
        <a:lstStyle/>
        <a:p>
          <a:pPr algn="ctr"/>
          <a:r>
            <a:rPr lang="es-MX" b="1" dirty="0">
              <a:solidFill>
                <a:schemeClr val="accent5">
                  <a:lumMod val="50000"/>
                </a:schemeClr>
              </a:solidFill>
            </a:rPr>
            <a:t>Sensibilizar sobre uso pleno, consciente y crítico del Internet:</a:t>
          </a:r>
        </a:p>
        <a:p>
          <a:pPr algn="l"/>
          <a:r>
            <a:rPr lang="es-MX" b="1" dirty="0">
              <a:solidFill>
                <a:schemeClr val="tx2"/>
              </a:solidFill>
            </a:rPr>
            <a:t> </a:t>
          </a:r>
          <a:r>
            <a:rPr lang="es-MX" dirty="0">
              <a:solidFill>
                <a:schemeClr val="tx2"/>
              </a:solidFill>
            </a:rPr>
            <a:t>Generar espacios de formación para que las personas puedan tomar decisiones de uso de las tecnologías desde la presencia plena sin limitar acceso.</a:t>
          </a:r>
          <a:endParaRPr lang="es-MX" b="0" i="0" dirty="0">
            <a:solidFill>
              <a:schemeClr val="tx2"/>
            </a:solidFill>
            <a:effectLst/>
            <a:latin typeface="+mj-lt"/>
          </a:endParaRPr>
        </a:p>
      </dgm:t>
    </dgm:pt>
    <dgm:pt modelId="{0EB65FDE-97EE-4617-AC34-DF493724023C}" type="parTrans" cxnId="{61B81AB1-6F09-4DD6-8C1C-BE3DFDECB068}">
      <dgm:prSet/>
      <dgm:spPr/>
      <dgm:t>
        <a:bodyPr/>
        <a:lstStyle/>
        <a:p>
          <a:endParaRPr lang="es-CR"/>
        </a:p>
      </dgm:t>
    </dgm:pt>
    <dgm:pt modelId="{F09F6088-B7DF-4325-9410-47B885C5548C}" type="sibTrans" cxnId="{61B81AB1-6F09-4DD6-8C1C-BE3DFDECB068}">
      <dgm:prSet/>
      <dgm:spPr/>
      <dgm:t>
        <a:bodyPr/>
        <a:lstStyle/>
        <a:p>
          <a:endParaRPr lang="es-CR"/>
        </a:p>
      </dgm:t>
    </dgm:pt>
    <dgm:pt modelId="{91FC71D2-5165-414C-97B7-074ECC01FFD5}" type="pres">
      <dgm:prSet presAssocID="{1395031C-5F2C-4A84-A50C-1E3CF3237D12}" presName="Name0" presStyleCnt="0">
        <dgm:presLayoutVars>
          <dgm:dir/>
          <dgm:resizeHandles val="exact"/>
        </dgm:presLayoutVars>
      </dgm:prSet>
      <dgm:spPr/>
    </dgm:pt>
    <dgm:pt modelId="{F5528598-649A-4879-AB3E-165A07735E00}" type="pres">
      <dgm:prSet presAssocID="{61996130-73FE-474C-87F4-03B58F9D8660}" presName="Name5" presStyleLbl="vennNode1" presStyleIdx="0" presStyleCnt="4">
        <dgm:presLayoutVars>
          <dgm:bulletEnabled val="1"/>
        </dgm:presLayoutVars>
      </dgm:prSet>
      <dgm:spPr/>
    </dgm:pt>
    <dgm:pt modelId="{91710D0F-24B0-4881-B1B5-70CF31D53651}" type="pres">
      <dgm:prSet presAssocID="{71B17702-8536-4315-AC71-88383DC48561}" presName="space" presStyleCnt="0"/>
      <dgm:spPr/>
    </dgm:pt>
    <dgm:pt modelId="{47FC4432-372F-4222-BECD-FA3F19097EC5}" type="pres">
      <dgm:prSet presAssocID="{D6BD1726-88D6-4379-BC84-A9589368C569}" presName="Name5" presStyleLbl="vennNode1" presStyleIdx="1" presStyleCnt="4">
        <dgm:presLayoutVars>
          <dgm:bulletEnabled val="1"/>
        </dgm:presLayoutVars>
      </dgm:prSet>
      <dgm:spPr/>
    </dgm:pt>
    <dgm:pt modelId="{4DC66DDF-908D-44E9-994B-61A92AF37E18}" type="pres">
      <dgm:prSet presAssocID="{862EA50D-1B81-416C-8B75-148025192834}" presName="space" presStyleCnt="0"/>
      <dgm:spPr/>
    </dgm:pt>
    <dgm:pt modelId="{69C5D9D9-2343-41E5-A33E-A55EE9FAD500}" type="pres">
      <dgm:prSet presAssocID="{735E5048-AD2C-4C3A-8598-189DCD68B31D}" presName="Name5" presStyleLbl="vennNode1" presStyleIdx="2" presStyleCnt="4">
        <dgm:presLayoutVars>
          <dgm:bulletEnabled val="1"/>
        </dgm:presLayoutVars>
      </dgm:prSet>
      <dgm:spPr/>
    </dgm:pt>
    <dgm:pt modelId="{DAC7AC81-A6AA-4E2C-BC8C-C59CBDA8AFDA}" type="pres">
      <dgm:prSet presAssocID="{D670A1AA-6630-4C66-B7FC-BD624436FF27}" presName="space" presStyleCnt="0"/>
      <dgm:spPr/>
    </dgm:pt>
    <dgm:pt modelId="{E5B3C80B-9AAD-4CE3-84B2-FC93F8E37C9B}" type="pres">
      <dgm:prSet presAssocID="{2CC76FA0-F4F5-4617-8710-E2F38D7E27D0}" presName="Name5" presStyleLbl="vennNode1" presStyleIdx="3" presStyleCnt="4">
        <dgm:presLayoutVars>
          <dgm:bulletEnabled val="1"/>
        </dgm:presLayoutVars>
      </dgm:prSet>
      <dgm:spPr/>
    </dgm:pt>
  </dgm:ptLst>
  <dgm:cxnLst>
    <dgm:cxn modelId="{FEFACC04-0DE7-48FA-805D-DE01B4E745C0}" type="presOf" srcId="{2CC76FA0-F4F5-4617-8710-E2F38D7E27D0}" destId="{E5B3C80B-9AAD-4CE3-84B2-FC93F8E37C9B}" srcOrd="0" destOrd="0" presId="urn:microsoft.com/office/officeart/2005/8/layout/venn3"/>
    <dgm:cxn modelId="{F85B3E16-253A-4855-9DDA-820E49C09D3C}" type="presOf" srcId="{D6BD1726-88D6-4379-BC84-A9589368C569}" destId="{47FC4432-372F-4222-BECD-FA3F19097EC5}" srcOrd="0" destOrd="0" presId="urn:microsoft.com/office/officeart/2005/8/layout/venn3"/>
    <dgm:cxn modelId="{C1EFF96D-DEDD-4C41-B310-CCE7187D0455}" srcId="{1395031C-5F2C-4A84-A50C-1E3CF3237D12}" destId="{61996130-73FE-474C-87F4-03B58F9D8660}" srcOrd="0" destOrd="0" parTransId="{A1307DB0-8FDC-4582-AAA5-04D369517F9E}" sibTransId="{71B17702-8536-4315-AC71-88383DC48561}"/>
    <dgm:cxn modelId="{A61B6774-504F-4DF5-A93E-0E327EA8F8BE}" type="presOf" srcId="{1395031C-5F2C-4A84-A50C-1E3CF3237D12}" destId="{91FC71D2-5165-414C-97B7-074ECC01FFD5}" srcOrd="0" destOrd="0" presId="urn:microsoft.com/office/officeart/2005/8/layout/venn3"/>
    <dgm:cxn modelId="{55D9D77C-615D-45EA-8915-51B5EF3FFB7D}" srcId="{1395031C-5F2C-4A84-A50C-1E3CF3237D12}" destId="{D6BD1726-88D6-4379-BC84-A9589368C569}" srcOrd="1" destOrd="0" parTransId="{70574E20-250F-4EF6-A0FD-894DF7D84C71}" sibTransId="{862EA50D-1B81-416C-8B75-148025192834}"/>
    <dgm:cxn modelId="{AFE8A58B-9A01-4D67-8F57-B0FF9438F8A8}" srcId="{1395031C-5F2C-4A84-A50C-1E3CF3237D12}" destId="{735E5048-AD2C-4C3A-8598-189DCD68B31D}" srcOrd="2" destOrd="0" parTransId="{8929F067-63E6-4678-95FA-F6CAD149BFDB}" sibTransId="{D670A1AA-6630-4C66-B7FC-BD624436FF27}"/>
    <dgm:cxn modelId="{61B81AB1-6F09-4DD6-8C1C-BE3DFDECB068}" srcId="{1395031C-5F2C-4A84-A50C-1E3CF3237D12}" destId="{2CC76FA0-F4F5-4617-8710-E2F38D7E27D0}" srcOrd="3" destOrd="0" parTransId="{0EB65FDE-97EE-4617-AC34-DF493724023C}" sibTransId="{F09F6088-B7DF-4325-9410-47B885C5548C}"/>
    <dgm:cxn modelId="{C7AFACBF-A09D-4DD9-A749-EF31D2AE3D79}" type="presOf" srcId="{735E5048-AD2C-4C3A-8598-189DCD68B31D}" destId="{69C5D9D9-2343-41E5-A33E-A55EE9FAD500}" srcOrd="0" destOrd="0" presId="urn:microsoft.com/office/officeart/2005/8/layout/venn3"/>
    <dgm:cxn modelId="{2D6C4FE4-376F-48B9-B71C-D5E529E4BF10}" type="presOf" srcId="{61996130-73FE-474C-87F4-03B58F9D8660}" destId="{F5528598-649A-4879-AB3E-165A07735E00}" srcOrd="0" destOrd="0" presId="urn:microsoft.com/office/officeart/2005/8/layout/venn3"/>
    <dgm:cxn modelId="{70845838-60E3-47A0-933B-4AF6EEB2686D}" type="presParOf" srcId="{91FC71D2-5165-414C-97B7-074ECC01FFD5}" destId="{F5528598-649A-4879-AB3E-165A07735E00}" srcOrd="0" destOrd="0" presId="urn:microsoft.com/office/officeart/2005/8/layout/venn3"/>
    <dgm:cxn modelId="{1E058B6F-D6ED-4343-8431-4383287AEC04}" type="presParOf" srcId="{91FC71D2-5165-414C-97B7-074ECC01FFD5}" destId="{91710D0F-24B0-4881-B1B5-70CF31D53651}" srcOrd="1" destOrd="0" presId="urn:microsoft.com/office/officeart/2005/8/layout/venn3"/>
    <dgm:cxn modelId="{DF278BF3-8165-42A0-A8B1-2B8A50B30B77}" type="presParOf" srcId="{91FC71D2-5165-414C-97B7-074ECC01FFD5}" destId="{47FC4432-372F-4222-BECD-FA3F19097EC5}" srcOrd="2" destOrd="0" presId="urn:microsoft.com/office/officeart/2005/8/layout/venn3"/>
    <dgm:cxn modelId="{5FFC612C-007D-40D0-995B-C4D50E8EDCDF}" type="presParOf" srcId="{91FC71D2-5165-414C-97B7-074ECC01FFD5}" destId="{4DC66DDF-908D-44E9-994B-61A92AF37E18}" srcOrd="3" destOrd="0" presId="urn:microsoft.com/office/officeart/2005/8/layout/venn3"/>
    <dgm:cxn modelId="{D707C44A-7832-4BA2-AE8C-FEDF08E9563F}" type="presParOf" srcId="{91FC71D2-5165-414C-97B7-074ECC01FFD5}" destId="{69C5D9D9-2343-41E5-A33E-A55EE9FAD500}" srcOrd="4" destOrd="0" presId="urn:microsoft.com/office/officeart/2005/8/layout/venn3"/>
    <dgm:cxn modelId="{5A589C21-3BCB-482F-9B47-5E07EC38B243}" type="presParOf" srcId="{91FC71D2-5165-414C-97B7-074ECC01FFD5}" destId="{DAC7AC81-A6AA-4E2C-BC8C-C59CBDA8AFDA}" srcOrd="5" destOrd="0" presId="urn:microsoft.com/office/officeart/2005/8/layout/venn3"/>
    <dgm:cxn modelId="{3326C989-79BA-4EA6-B9A9-50417DAF3531}" type="presParOf" srcId="{91FC71D2-5165-414C-97B7-074ECC01FFD5}" destId="{E5B3C80B-9AAD-4CE3-84B2-FC93F8E37C9B}" srcOrd="6" destOrd="0" presId="urn:microsoft.com/office/officeart/2005/8/layout/venn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7FCF7C6-DFDD-4444-AA38-CAEDBB8B8A73}">
      <dsp:nvSpPr>
        <dsp:cNvPr id="0" name=""/>
        <dsp:cNvSpPr/>
      </dsp:nvSpPr>
      <dsp:spPr>
        <a:xfrm>
          <a:off x="3197" y="200931"/>
          <a:ext cx="3117522" cy="1247009"/>
        </a:xfrm>
        <a:prstGeom prst="roundRect">
          <a:avLst/>
        </a:prstGeom>
        <a:solidFill>
          <a:schemeClr val="accent5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6464" tIns="89408" rIns="156464" bIns="89408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2200" b="1" i="0" kern="1200" dirty="0">
              <a:solidFill>
                <a:schemeClr val="bg1"/>
              </a:solidFill>
              <a:effectLst/>
            </a:rPr>
            <a:t>Pilar </a:t>
          </a:r>
          <a:r>
            <a:rPr lang="en-US" sz="2200" b="1" kern="1200" dirty="0"/>
            <a:t> </a:t>
          </a:r>
          <a:r>
            <a:rPr lang="en-US" sz="2200" b="1" kern="1200" dirty="0" err="1"/>
            <a:t>técnico</a:t>
          </a:r>
          <a:endParaRPr lang="en-US" sz="2200" b="1" kern="1200" dirty="0"/>
        </a:p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b="1" kern="1200" dirty="0"/>
            <a:t> (Saber del Sistema)</a:t>
          </a:r>
        </a:p>
      </dsp:txBody>
      <dsp:txXfrm>
        <a:off x="64071" y="261805"/>
        <a:ext cx="2995774" cy="1125261"/>
      </dsp:txXfrm>
    </dsp:sp>
    <dsp:sp modelId="{15218495-B5E4-480A-956A-D030CD8F7B26}">
      <dsp:nvSpPr>
        <dsp:cNvPr id="0" name=""/>
        <dsp:cNvSpPr/>
      </dsp:nvSpPr>
      <dsp:spPr>
        <a:xfrm>
          <a:off x="0" y="1454347"/>
          <a:ext cx="3117522" cy="2898720"/>
        </a:xfrm>
        <a:prstGeom prst="roundRect">
          <a:avLst/>
        </a:prstGeom>
        <a:solidFill>
          <a:schemeClr val="lt1"/>
        </a:solidFill>
        <a:ln w="12700" cap="flat" cmpd="sng" algn="ctr">
          <a:solidFill>
            <a:schemeClr val="accent5"/>
          </a:solidFill>
          <a:prstDash val="solid"/>
          <a:miter lim="800000"/>
        </a:ln>
        <a:effectLst/>
      </dsp:spPr>
      <dsp:style>
        <a:lnRef idx="2">
          <a:schemeClr val="accent5"/>
        </a:lnRef>
        <a:fillRef idx="1">
          <a:schemeClr val="lt1"/>
        </a:fillRef>
        <a:effectRef idx="0">
          <a:schemeClr val="accent5"/>
        </a:effectRef>
        <a:fontRef idx="minor">
          <a:schemeClr val="dk1"/>
        </a:fontRef>
      </dsp:style>
      <dsp:txBody>
        <a:bodyPr spcFirstLastPara="0" vert="horz" wrap="square" lIns="85344" tIns="85344" rIns="113792" bIns="128016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Wingdings" panose="05000000000000000000" pitchFamily="2" charset="2"/>
            <a:buChar char="ü"/>
          </a:pPr>
          <a:r>
            <a:rPr lang="es-MX" sz="1600" b="1" i="0" kern="1200" dirty="0">
              <a:solidFill>
                <a:schemeClr val="tx2"/>
              </a:solidFill>
              <a:effectLst/>
              <a:latin typeface="+mj-lt"/>
            </a:rPr>
            <a:t>¿Qué es?</a:t>
          </a:r>
          <a:r>
            <a:rPr lang="es-MX" sz="1600" b="0" i="0" kern="1200" dirty="0">
              <a:solidFill>
                <a:schemeClr val="tx2"/>
              </a:solidFill>
              <a:effectLst/>
              <a:latin typeface="+mj-lt"/>
            </a:rPr>
            <a:t> Comprender cómo funciona la infraestructura digital: cookies, metadatos, cifrado, IA</a:t>
          </a:r>
          <a:endParaRPr lang="en-US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MX" sz="1600" b="1" i="0" kern="1200" dirty="0">
              <a:solidFill>
                <a:schemeClr val="tx2"/>
              </a:solidFill>
              <a:effectLst/>
              <a:latin typeface="+mj-lt"/>
            </a:rPr>
            <a:t>Ejemplo:</a:t>
          </a:r>
          <a:r>
            <a:rPr lang="es-MX" sz="1600" b="0" i="0" kern="1200" dirty="0">
              <a:solidFill>
                <a:schemeClr val="tx2"/>
              </a:solidFill>
              <a:effectLst/>
              <a:latin typeface="+mj-lt"/>
            </a:rPr>
            <a:t> Entender que una app "gratuita" tiene un modelo de negocio basado en la extracción de datos.</a:t>
          </a:r>
        </a:p>
      </dsp:txBody>
      <dsp:txXfrm>
        <a:off x="141504" y="1595851"/>
        <a:ext cx="2834514" cy="2615712"/>
      </dsp:txXfrm>
    </dsp:sp>
    <dsp:sp modelId="{D2DAC31F-6BFE-4434-B5E2-612F7F2658AC}">
      <dsp:nvSpPr>
        <dsp:cNvPr id="0" name=""/>
        <dsp:cNvSpPr/>
      </dsp:nvSpPr>
      <dsp:spPr>
        <a:xfrm>
          <a:off x="3557173" y="200931"/>
          <a:ext cx="3117522" cy="1247009"/>
        </a:xfrm>
        <a:prstGeom prst="roundRect">
          <a:avLst/>
        </a:prstGeom>
        <a:solidFill>
          <a:schemeClr val="accent5">
            <a:alpha val="90000"/>
            <a:hueOff val="0"/>
            <a:satOff val="0"/>
            <a:lumOff val="0"/>
            <a:alphaOff val="-20000"/>
          </a:schemeClr>
        </a:solidFill>
        <a:ln w="12700" cap="flat" cmpd="sng" algn="ctr">
          <a:solidFill>
            <a:schemeClr val="accent5">
              <a:alpha val="90000"/>
              <a:hueOff val="0"/>
              <a:satOff val="0"/>
              <a:lumOff val="0"/>
              <a:alphaOff val="-20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6464" tIns="89408" rIns="156464" bIns="89408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b="1" kern="1200" dirty="0">
              <a:solidFill>
                <a:schemeClr val="bg1"/>
              </a:solidFill>
            </a:rPr>
            <a:t>Pilar </a:t>
          </a:r>
          <a:r>
            <a:rPr lang="en-US" sz="2200" b="1" kern="1200" dirty="0" err="1">
              <a:solidFill>
                <a:schemeClr val="bg1"/>
              </a:solidFill>
            </a:rPr>
            <a:t>psico</a:t>
          </a:r>
          <a:r>
            <a:rPr lang="en-US" sz="2200" b="1" kern="1200" dirty="0">
              <a:solidFill>
                <a:schemeClr val="bg1"/>
              </a:solidFill>
            </a:rPr>
            <a:t> social (Saber de mi </a:t>
          </a:r>
          <a:r>
            <a:rPr lang="en-US" sz="2200" b="1" kern="1200" dirty="0" err="1">
              <a:solidFill>
                <a:schemeClr val="bg1"/>
              </a:solidFill>
            </a:rPr>
            <a:t>en</a:t>
          </a:r>
          <a:r>
            <a:rPr lang="en-US" sz="2200" b="1" kern="1200" dirty="0">
              <a:solidFill>
                <a:schemeClr val="bg1"/>
              </a:solidFill>
            </a:rPr>
            <a:t> </a:t>
          </a:r>
          <a:r>
            <a:rPr lang="en-US" sz="2200" b="1" kern="1200" dirty="0" err="1">
              <a:solidFill>
                <a:schemeClr val="bg1"/>
              </a:solidFill>
            </a:rPr>
            <a:t>el</a:t>
          </a:r>
          <a:r>
            <a:rPr lang="en-US" sz="2200" b="1" kern="1200" dirty="0">
              <a:solidFill>
                <a:schemeClr val="bg1"/>
              </a:solidFill>
            </a:rPr>
            <a:t> Sistema)</a:t>
          </a:r>
        </a:p>
      </dsp:txBody>
      <dsp:txXfrm>
        <a:off x="3618047" y="261805"/>
        <a:ext cx="2995774" cy="1125261"/>
      </dsp:txXfrm>
    </dsp:sp>
    <dsp:sp modelId="{B28264FB-1C17-4D6B-8C17-66D761F9F9AB}">
      <dsp:nvSpPr>
        <dsp:cNvPr id="0" name=""/>
        <dsp:cNvSpPr/>
      </dsp:nvSpPr>
      <dsp:spPr>
        <a:xfrm>
          <a:off x="3553962" y="1527394"/>
          <a:ext cx="3117522" cy="2898720"/>
        </a:xfrm>
        <a:prstGeom prst="roundRect">
          <a:avLst/>
        </a:prstGeom>
        <a:solidFill>
          <a:schemeClr val="lt1"/>
        </a:solidFill>
        <a:ln w="12700" cap="flat" cmpd="sng" algn="ctr">
          <a:solidFill>
            <a:schemeClr val="accent5"/>
          </a:solidFill>
          <a:prstDash val="solid"/>
          <a:miter lim="800000"/>
        </a:ln>
        <a:effectLst/>
      </dsp:spPr>
      <dsp:style>
        <a:lnRef idx="2">
          <a:schemeClr val="accent5"/>
        </a:lnRef>
        <a:fillRef idx="1">
          <a:schemeClr val="lt1"/>
        </a:fillRef>
        <a:effectRef idx="0">
          <a:schemeClr val="accent5"/>
        </a:effectRef>
        <a:fontRef idx="minor">
          <a:schemeClr val="dk1"/>
        </a:fontRef>
      </dsp:style>
      <dsp:txBody>
        <a:bodyPr spcFirstLastPara="0" vert="horz" wrap="square" lIns="85344" tIns="85344" rIns="113792" bIns="128016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Wingdings" panose="05000000000000000000" pitchFamily="2" charset="2"/>
            <a:buChar char="ü"/>
          </a:pPr>
          <a:r>
            <a:rPr lang="es-MX" sz="1600" b="1" i="0" kern="1200" dirty="0">
              <a:solidFill>
                <a:schemeClr val="tx2"/>
              </a:solidFill>
              <a:effectLst/>
              <a:latin typeface="+mj-lt"/>
            </a:rPr>
            <a:t>¿Qué es?</a:t>
          </a:r>
          <a:r>
            <a:rPr lang="es-MX" sz="1600" b="0" i="0" kern="1200" dirty="0">
              <a:solidFill>
                <a:schemeClr val="tx2"/>
              </a:solidFill>
              <a:effectLst/>
              <a:latin typeface="+mj-lt"/>
            </a:rPr>
            <a:t> Autoconocimiento digital. ¿Cómo me afecta emocionalmente? ¿Qué sesgos tengo? ¿Cómo me manipulan las interfaces?</a:t>
          </a:r>
          <a:endParaRPr lang="en-US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MX" sz="1600" b="1" i="0" kern="1200" dirty="0">
              <a:solidFill>
                <a:schemeClr val="tx2"/>
              </a:solidFill>
              <a:effectLst/>
              <a:latin typeface="+mj-lt"/>
            </a:rPr>
            <a:t>Ejemplo:</a:t>
          </a:r>
          <a:r>
            <a:rPr lang="es-MX" sz="1600" b="0" i="0" kern="1200" dirty="0">
              <a:solidFill>
                <a:schemeClr val="tx2"/>
              </a:solidFill>
              <a:effectLst/>
              <a:latin typeface="+mj-lt"/>
            </a:rPr>
            <a:t> Reconocer el "</a:t>
          </a:r>
          <a:r>
            <a:rPr lang="es-MX" sz="1600" b="0" i="0" kern="1200" dirty="0" err="1">
              <a:solidFill>
                <a:schemeClr val="tx2"/>
              </a:solidFill>
              <a:effectLst/>
              <a:latin typeface="+mj-lt"/>
            </a:rPr>
            <a:t>Fear</a:t>
          </a:r>
          <a:r>
            <a:rPr lang="es-MX" sz="1600" b="0" i="0" kern="1200" dirty="0">
              <a:solidFill>
                <a:schemeClr val="tx2"/>
              </a:solidFill>
              <a:effectLst/>
              <a:latin typeface="+mj-lt"/>
            </a:rPr>
            <a:t> </a:t>
          </a:r>
          <a:r>
            <a:rPr lang="es-MX" sz="1600" b="0" i="0" kern="1200" dirty="0" err="1">
              <a:solidFill>
                <a:schemeClr val="tx2"/>
              </a:solidFill>
              <a:effectLst/>
              <a:latin typeface="+mj-lt"/>
            </a:rPr>
            <a:t>Of</a:t>
          </a:r>
          <a:r>
            <a:rPr lang="es-MX" sz="1600" b="0" i="0" kern="1200" dirty="0">
              <a:solidFill>
                <a:schemeClr val="tx2"/>
              </a:solidFill>
              <a:effectLst/>
              <a:latin typeface="+mj-lt"/>
            </a:rPr>
            <a:t> </a:t>
          </a:r>
          <a:r>
            <a:rPr lang="es-MX" sz="1600" b="0" i="0" kern="1200" dirty="0" err="1">
              <a:solidFill>
                <a:schemeClr val="tx2"/>
              </a:solidFill>
              <a:effectLst/>
              <a:latin typeface="+mj-lt"/>
            </a:rPr>
            <a:t>Missing</a:t>
          </a:r>
          <a:r>
            <a:rPr lang="es-MX" sz="1600" b="0" i="0" kern="1200" dirty="0">
              <a:solidFill>
                <a:schemeClr val="tx2"/>
              </a:solidFill>
              <a:effectLst/>
              <a:latin typeface="+mj-lt"/>
            </a:rPr>
            <a:t> </a:t>
          </a:r>
          <a:r>
            <a:rPr lang="es-MX" sz="1600" b="0" i="0" kern="1200" dirty="0" err="1">
              <a:solidFill>
                <a:schemeClr val="tx2"/>
              </a:solidFill>
              <a:effectLst/>
              <a:latin typeface="+mj-lt"/>
            </a:rPr>
            <a:t>Out</a:t>
          </a:r>
          <a:r>
            <a:rPr lang="es-MX" sz="1600" b="0" i="0" kern="1200" dirty="0">
              <a:solidFill>
                <a:schemeClr val="tx2"/>
              </a:solidFill>
              <a:effectLst/>
              <a:latin typeface="+mj-lt"/>
            </a:rPr>
            <a:t>" (FOMO) que me impulsa a revisar constantemente las notificaciones.</a:t>
          </a:r>
        </a:p>
      </dsp:txBody>
      <dsp:txXfrm>
        <a:off x="3695466" y="1668898"/>
        <a:ext cx="2834514" cy="2615712"/>
      </dsp:txXfrm>
    </dsp:sp>
    <dsp:sp modelId="{B5659F6B-5D70-4EC3-9FB5-1626B56F7546}">
      <dsp:nvSpPr>
        <dsp:cNvPr id="0" name=""/>
        <dsp:cNvSpPr/>
      </dsp:nvSpPr>
      <dsp:spPr>
        <a:xfrm>
          <a:off x="7111149" y="200931"/>
          <a:ext cx="3117522" cy="1247009"/>
        </a:xfrm>
        <a:prstGeom prst="roundRect">
          <a:avLst/>
        </a:prstGeom>
        <a:solidFill>
          <a:schemeClr val="accent5">
            <a:alpha val="90000"/>
            <a:hueOff val="0"/>
            <a:satOff val="0"/>
            <a:lumOff val="0"/>
            <a:alphaOff val="-40000"/>
          </a:schemeClr>
        </a:solidFill>
        <a:ln w="12700" cap="flat" cmpd="sng" algn="ctr">
          <a:solidFill>
            <a:schemeClr val="accent5">
              <a:alpha val="90000"/>
              <a:hueOff val="0"/>
              <a:satOff val="0"/>
              <a:lumOff val="0"/>
              <a:alphaOff val="-40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6464" tIns="89408" rIns="156464" bIns="89408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b="1" kern="1200" dirty="0"/>
            <a:t>Pilar </a:t>
          </a:r>
          <a:r>
            <a:rPr lang="en-US" sz="2200" b="1" kern="1200" dirty="0" err="1"/>
            <a:t>ético</a:t>
          </a:r>
          <a:r>
            <a:rPr lang="en-US" sz="2200" b="1" kern="1200" dirty="0"/>
            <a:t> legal </a:t>
          </a:r>
        </a:p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b="1" kern="1200" dirty="0"/>
            <a:t>(Saber </a:t>
          </a:r>
          <a:r>
            <a:rPr lang="en-US" sz="2200" b="1" kern="1200" dirty="0" err="1"/>
            <a:t>sobre</a:t>
          </a:r>
          <a:r>
            <a:rPr lang="en-US" sz="2200" b="1" kern="1200" dirty="0"/>
            <a:t> mis Derechos)</a:t>
          </a:r>
        </a:p>
      </dsp:txBody>
      <dsp:txXfrm>
        <a:off x="7172023" y="261805"/>
        <a:ext cx="2995774" cy="1125261"/>
      </dsp:txXfrm>
    </dsp:sp>
    <dsp:sp modelId="{A217CDD5-A34B-4429-B075-0B03508A0B1A}">
      <dsp:nvSpPr>
        <dsp:cNvPr id="0" name=""/>
        <dsp:cNvSpPr/>
      </dsp:nvSpPr>
      <dsp:spPr>
        <a:xfrm>
          <a:off x="7107938" y="1527394"/>
          <a:ext cx="3117522" cy="2898720"/>
        </a:xfrm>
        <a:prstGeom prst="roundRect">
          <a:avLst/>
        </a:prstGeom>
        <a:solidFill>
          <a:schemeClr val="lt1"/>
        </a:solidFill>
        <a:ln w="12700" cap="flat" cmpd="sng" algn="ctr">
          <a:solidFill>
            <a:schemeClr val="accent5"/>
          </a:solidFill>
          <a:prstDash val="solid"/>
          <a:miter lim="800000"/>
        </a:ln>
        <a:effectLst/>
      </dsp:spPr>
      <dsp:style>
        <a:lnRef idx="2">
          <a:schemeClr val="accent5"/>
        </a:lnRef>
        <a:fillRef idx="1">
          <a:schemeClr val="lt1"/>
        </a:fillRef>
        <a:effectRef idx="0">
          <a:schemeClr val="accent5"/>
        </a:effectRef>
        <a:fontRef idx="minor">
          <a:schemeClr val="dk1"/>
        </a:fontRef>
      </dsp:style>
      <dsp:txBody>
        <a:bodyPr spcFirstLastPara="0" vert="horz" wrap="square" lIns="85344" tIns="85344" rIns="113792" bIns="128016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Wingdings" panose="05000000000000000000" pitchFamily="2" charset="2"/>
            <a:buChar char="ü"/>
          </a:pPr>
          <a:r>
            <a:rPr lang="es-MX" sz="1600" b="1" i="0" kern="1200" dirty="0">
              <a:solidFill>
                <a:schemeClr val="tx2"/>
              </a:solidFill>
              <a:effectLst/>
              <a:latin typeface="+mj-lt"/>
            </a:rPr>
            <a:t>¿Qué es?</a:t>
          </a:r>
          <a:r>
            <a:rPr lang="es-MX" sz="1600" b="0" i="0" kern="1200" dirty="0">
              <a:solidFill>
                <a:schemeClr val="tx2"/>
              </a:solidFill>
              <a:effectLst/>
              <a:latin typeface="+mj-lt"/>
            </a:rPr>
            <a:t> Conocer los marcos legales (GDPR, LOPD), los derechos digitales y las herramientas para ejercerlos.</a:t>
          </a:r>
          <a:endParaRPr lang="en-US" sz="18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MX" sz="1600" b="1" i="0" kern="1200" dirty="0">
              <a:solidFill>
                <a:schemeClr val="tx2"/>
              </a:solidFill>
              <a:effectLst/>
              <a:latin typeface="+mj-lt"/>
            </a:rPr>
            <a:t>Ejemplo:</a:t>
          </a:r>
          <a:r>
            <a:rPr lang="es-MX" sz="1600" b="0" i="0" kern="1200" dirty="0">
              <a:solidFill>
                <a:schemeClr val="tx2"/>
              </a:solidFill>
              <a:effectLst/>
              <a:latin typeface="+mj-lt"/>
            </a:rPr>
            <a:t> Saber cómo presentar una solicitud de acceso a mis datos personales o reportar contenido de odio.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Wingdings" panose="05000000000000000000" pitchFamily="2" charset="2"/>
            <a:buChar char="ü"/>
          </a:pPr>
          <a:endParaRPr lang="en-US" sz="16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US" sz="2000" kern="1200" dirty="0"/>
        </a:p>
      </dsp:txBody>
      <dsp:txXfrm>
        <a:off x="7249442" y="1668898"/>
        <a:ext cx="2834514" cy="261571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5528598-649A-4879-AB3E-165A07735E00}">
      <dsp:nvSpPr>
        <dsp:cNvPr id="0" name=""/>
        <dsp:cNvSpPr/>
      </dsp:nvSpPr>
      <dsp:spPr>
        <a:xfrm>
          <a:off x="3426" y="1892833"/>
          <a:ext cx="3438023" cy="3438023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89206" tIns="20320" rIns="189206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+mj-lt"/>
            <a:buNone/>
          </a:pPr>
          <a:r>
            <a:rPr lang="es-MX" sz="1600" b="1" i="0" kern="1200" dirty="0">
              <a:solidFill>
                <a:schemeClr val="accent5">
                  <a:lumMod val="50000"/>
                </a:schemeClr>
              </a:solidFill>
              <a:effectLst/>
              <a:latin typeface="+mj-lt"/>
            </a:rPr>
            <a:t>Diseño Ético: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+mj-lt"/>
            <a:buNone/>
          </a:pPr>
          <a:r>
            <a:rPr lang="es-MX" sz="1600" b="0" i="0" kern="1200" dirty="0">
              <a:solidFill>
                <a:schemeClr val="tx2"/>
              </a:solidFill>
              <a:effectLst/>
              <a:latin typeface="+mj-lt"/>
            </a:rPr>
            <a:t> Aplicar "</a:t>
          </a:r>
          <a:r>
            <a:rPr lang="es-MX" sz="1600" b="0" i="0" kern="1200" dirty="0" err="1">
              <a:solidFill>
                <a:schemeClr val="tx2"/>
              </a:solidFill>
              <a:effectLst/>
              <a:latin typeface="+mj-lt"/>
            </a:rPr>
            <a:t>Privacy</a:t>
          </a:r>
          <a:r>
            <a:rPr lang="es-MX" sz="1600" b="0" i="0" kern="1200" dirty="0">
              <a:solidFill>
                <a:schemeClr val="tx2"/>
              </a:solidFill>
              <a:effectLst/>
              <a:latin typeface="+mj-lt"/>
            </a:rPr>
            <a:t> </a:t>
          </a:r>
          <a:r>
            <a:rPr lang="es-MX" sz="1600" b="0" i="0" kern="1200" dirty="0" err="1">
              <a:solidFill>
                <a:schemeClr val="tx2"/>
              </a:solidFill>
              <a:effectLst/>
              <a:latin typeface="+mj-lt"/>
            </a:rPr>
            <a:t>by</a:t>
          </a:r>
          <a:r>
            <a:rPr lang="es-MX" sz="1600" b="0" i="0" kern="1200" dirty="0">
              <a:solidFill>
                <a:schemeClr val="tx2"/>
              </a:solidFill>
              <a:effectLst/>
              <a:latin typeface="+mj-lt"/>
            </a:rPr>
            <a:t> </a:t>
          </a:r>
          <a:r>
            <a:rPr lang="es-MX" sz="1600" b="0" i="0" kern="1200" dirty="0" err="1">
              <a:solidFill>
                <a:schemeClr val="tx2"/>
              </a:solidFill>
              <a:effectLst/>
              <a:latin typeface="+mj-lt"/>
            </a:rPr>
            <a:t>Design</a:t>
          </a:r>
          <a:r>
            <a:rPr lang="es-MX" sz="1600" b="0" i="0" kern="1200" dirty="0">
              <a:solidFill>
                <a:schemeClr val="tx2"/>
              </a:solidFill>
              <a:effectLst/>
              <a:latin typeface="+mj-lt"/>
            </a:rPr>
            <a:t>" y "</a:t>
          </a:r>
          <a:r>
            <a:rPr lang="es-MX" sz="1600" b="0" i="0" kern="1200" dirty="0" err="1">
              <a:solidFill>
                <a:schemeClr val="tx2"/>
              </a:solidFill>
              <a:effectLst/>
              <a:latin typeface="+mj-lt"/>
            </a:rPr>
            <a:t>Dark</a:t>
          </a:r>
          <a:r>
            <a:rPr lang="es-MX" sz="1600" b="0" i="0" kern="1200" dirty="0">
              <a:solidFill>
                <a:schemeClr val="tx2"/>
              </a:solidFill>
              <a:effectLst/>
              <a:latin typeface="+mj-lt"/>
            </a:rPr>
            <a:t> </a:t>
          </a:r>
          <a:r>
            <a:rPr lang="es-MX" sz="1600" b="0" i="0" kern="1200" dirty="0" err="1">
              <a:solidFill>
                <a:schemeClr val="tx2"/>
              </a:solidFill>
              <a:effectLst/>
              <a:latin typeface="+mj-lt"/>
            </a:rPr>
            <a:t>Patterns</a:t>
          </a:r>
          <a:r>
            <a:rPr lang="es-MX" sz="1600" b="0" i="0" kern="1200" dirty="0">
              <a:solidFill>
                <a:schemeClr val="tx2"/>
              </a:solidFill>
              <a:effectLst/>
              <a:latin typeface="+mj-lt"/>
            </a:rPr>
            <a:t> </a:t>
          </a:r>
          <a:r>
            <a:rPr lang="es-MX" sz="1600" b="0" i="0" kern="1200" dirty="0" err="1">
              <a:solidFill>
                <a:schemeClr val="tx2"/>
              </a:solidFill>
              <a:effectLst/>
              <a:latin typeface="+mj-lt"/>
            </a:rPr>
            <a:t>Ethics</a:t>
          </a:r>
          <a:r>
            <a:rPr lang="es-MX" sz="1600" b="0" i="0" kern="1200" dirty="0">
              <a:solidFill>
                <a:schemeClr val="tx2"/>
              </a:solidFill>
              <a:effectLst/>
              <a:latin typeface="+mj-lt"/>
            </a:rPr>
            <a:t>". Crear sistemas que empoderen, no que generen adicción.</a:t>
          </a:r>
        </a:p>
      </dsp:txBody>
      <dsp:txXfrm>
        <a:off x="506913" y="2396320"/>
        <a:ext cx="2431049" cy="2431049"/>
      </dsp:txXfrm>
    </dsp:sp>
    <dsp:sp modelId="{47FC4432-372F-4222-BECD-FA3F19097EC5}">
      <dsp:nvSpPr>
        <dsp:cNvPr id="0" name=""/>
        <dsp:cNvSpPr/>
      </dsp:nvSpPr>
      <dsp:spPr>
        <a:xfrm>
          <a:off x="2753845" y="1892833"/>
          <a:ext cx="3438023" cy="3438023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89206" tIns="20320" rIns="189206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+mj-lt"/>
            <a:buNone/>
          </a:pPr>
          <a:r>
            <a:rPr lang="es-MX" sz="1600" b="1" i="0" kern="1200" dirty="0">
              <a:solidFill>
                <a:schemeClr val="accent5">
                  <a:lumMod val="50000"/>
                </a:schemeClr>
              </a:solidFill>
              <a:effectLst/>
              <a:latin typeface="+mj-lt"/>
            </a:rPr>
            <a:t>Transparencia Algorítmica:</a:t>
          </a:r>
          <a:r>
            <a:rPr lang="es-MX" sz="1600" b="0" i="0" kern="1200" dirty="0">
              <a:solidFill>
                <a:schemeClr val="accent5">
                  <a:lumMod val="50000"/>
                </a:schemeClr>
              </a:solidFill>
              <a:effectLst/>
              <a:latin typeface="+mj-lt"/>
            </a:rPr>
            <a:t> </a:t>
          </a:r>
        </a:p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+mj-lt"/>
            <a:buNone/>
          </a:pPr>
          <a:r>
            <a:rPr lang="es-MX" sz="1600" b="0" i="0" kern="1200" dirty="0">
              <a:solidFill>
                <a:schemeClr val="tx2"/>
              </a:solidFill>
              <a:effectLst/>
              <a:latin typeface="+mj-lt"/>
            </a:rPr>
            <a:t>Desarrollar herramientas que hagan comprensibles las decisiones automatizadas para el ciudadano con poca alfabetización digital.</a:t>
          </a:r>
          <a:endParaRPr lang="es-CR" sz="1600" kern="1200" dirty="0"/>
        </a:p>
      </dsp:txBody>
      <dsp:txXfrm>
        <a:off x="3257332" y="2396320"/>
        <a:ext cx="2431049" cy="2431049"/>
      </dsp:txXfrm>
    </dsp:sp>
    <dsp:sp modelId="{69C5D9D9-2343-41E5-A33E-A55EE9FAD500}">
      <dsp:nvSpPr>
        <dsp:cNvPr id="0" name=""/>
        <dsp:cNvSpPr/>
      </dsp:nvSpPr>
      <dsp:spPr>
        <a:xfrm>
          <a:off x="5504263" y="1892833"/>
          <a:ext cx="3438023" cy="3438023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89206" tIns="20320" rIns="189206" bIns="2032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600" b="1" kern="1200" dirty="0">
              <a:solidFill>
                <a:schemeClr val="accent5">
                  <a:lumMod val="50000"/>
                </a:schemeClr>
              </a:solidFill>
              <a:latin typeface="+mj-lt"/>
            </a:rPr>
            <a:t>Incluir</a:t>
          </a:r>
          <a:r>
            <a:rPr lang="es-MX" sz="1600" b="1" i="0" kern="1200" dirty="0">
              <a:solidFill>
                <a:schemeClr val="accent5">
                  <a:lumMod val="50000"/>
                </a:schemeClr>
              </a:solidFill>
              <a:effectLst/>
              <a:latin typeface="+mj-lt"/>
            </a:rPr>
            <a:t> la Ley al Código:</a:t>
          </a:r>
          <a:r>
            <a:rPr lang="es-MX" sz="1600" b="0" i="0" kern="1200" dirty="0">
              <a:solidFill>
                <a:schemeClr val="accent5">
                  <a:lumMod val="50000"/>
                </a:schemeClr>
              </a:solidFill>
              <a:effectLst/>
              <a:latin typeface="+mj-lt"/>
            </a:rPr>
            <a:t> </a:t>
          </a:r>
        </a:p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600" b="0" i="0" kern="1200" dirty="0">
              <a:solidFill>
                <a:schemeClr val="tx2"/>
              </a:solidFill>
              <a:effectLst/>
              <a:latin typeface="+mj-lt"/>
            </a:rPr>
            <a:t>Abogar por la incorporación de principios de derechos humanos en el desarrollo de software y políticas de plataformas.</a:t>
          </a:r>
        </a:p>
      </dsp:txBody>
      <dsp:txXfrm>
        <a:off x="6007750" y="2396320"/>
        <a:ext cx="2431049" cy="2431049"/>
      </dsp:txXfrm>
    </dsp:sp>
    <dsp:sp modelId="{E5B3C80B-9AAD-4CE3-84B2-FC93F8E37C9B}">
      <dsp:nvSpPr>
        <dsp:cNvPr id="0" name=""/>
        <dsp:cNvSpPr/>
      </dsp:nvSpPr>
      <dsp:spPr>
        <a:xfrm>
          <a:off x="8254682" y="1892833"/>
          <a:ext cx="3438023" cy="3438023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89206" tIns="20320" rIns="189206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600" b="1" kern="1200" dirty="0">
              <a:solidFill>
                <a:schemeClr val="accent5">
                  <a:lumMod val="50000"/>
                </a:schemeClr>
              </a:solidFill>
            </a:rPr>
            <a:t>Sensibilizar sobre uso pleno, consciente y crítico del Internet:</a:t>
          </a:r>
        </a:p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600" b="1" kern="1200" dirty="0">
              <a:solidFill>
                <a:schemeClr val="tx2"/>
              </a:solidFill>
            </a:rPr>
            <a:t> </a:t>
          </a:r>
          <a:r>
            <a:rPr lang="es-MX" sz="1600" kern="1200" dirty="0">
              <a:solidFill>
                <a:schemeClr val="tx2"/>
              </a:solidFill>
            </a:rPr>
            <a:t>Generar espacios de formación para que las personas puedan tomar decisiones de uso de las tecnologías desde la presencia plena sin limitar acceso.</a:t>
          </a:r>
          <a:endParaRPr lang="es-MX" sz="1600" b="0" i="0" kern="1200" dirty="0">
            <a:solidFill>
              <a:schemeClr val="tx2"/>
            </a:solidFill>
            <a:effectLst/>
            <a:latin typeface="+mj-lt"/>
          </a:endParaRPr>
        </a:p>
      </dsp:txBody>
      <dsp:txXfrm>
        <a:off x="8758169" y="2396320"/>
        <a:ext cx="2431049" cy="243104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enn3">
  <dgm:title val=""/>
  <dgm:desc val=""/>
  <dgm:catLst>
    <dgm:cat type="relationship" pri="2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>
          <dgm:param type="fallback" val="2D"/>
        </dgm:alg>
      </dgm:if>
      <dgm:else name="Name3">
        <dgm:alg type="lin">
          <dgm:param type="fallback" val="2D"/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refType="w" refFor="ch" refPtType="node"/>
      <dgm:constr type="w" for="ch" forName="space" refType="w" refFor="ch" refPtType="node" fact="-0.2"/>
      <dgm:constr type="primFontSz" for="ch" ptType="node" op="equ" val="65"/>
    </dgm:constrLst>
    <dgm:ruleLst/>
    <dgm:forEach name="Name4" axis="ch" ptType="node">
      <dgm:layoutNode name="Name5" styleLbl="vennNode1">
        <dgm:varLst>
          <dgm:bulletEnabled val="1"/>
        </dgm:varLst>
        <dgm:alg type="tx">
          <dgm:param type="txAnchorVertCh" val="mid"/>
          <dgm:param type="txAnchorHorzCh" val="ctr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tMarg" refType="primFontSz" fact="0.1"/>
          <dgm:constr type="bMarg" refType="primFontSz" fact="0.1"/>
          <dgm:constr type="lMarg" refType="w" fact="0.156"/>
          <dgm:constr type="rMarg" refType="w" fact="0.156"/>
        </dgm:constrLst>
        <dgm:ruleLst>
          <dgm:rule type="primFontSz" val="5" fact="NaN" max="NaN"/>
        </dgm:ruleLst>
      </dgm:layoutNode>
      <dgm:forEach name="Name6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D8A083F-E1D7-4E9D-8508-552A599C780B}" type="datetimeFigureOut">
              <a:rPr lang="en-US" smtClean="0"/>
              <a:t>11/10/2025</a:t>
            </a:fld>
            <a:endParaRPr lang="en-US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1877CC5-5822-4975-8737-A8A83A38C2F1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29564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012744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11602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800121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784694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n-U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247BDF-F582-41DC-BCF2-A641A9327538}" type="datetimeFigureOut">
              <a:rPr lang="en-US" smtClean="0"/>
              <a:t>11/10/2025</a:t>
            </a:fld>
            <a:endParaRPr lang="en-U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2B5504-5B52-49B9-830C-87D46AA17111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24158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247BDF-F582-41DC-BCF2-A641A9327538}" type="datetimeFigureOut">
              <a:rPr lang="en-US" smtClean="0"/>
              <a:t>11/10/2025</a:t>
            </a:fld>
            <a:endParaRPr lang="en-U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2B5504-5B52-49B9-830C-87D46AA17111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72421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247BDF-F582-41DC-BCF2-A641A9327538}" type="datetimeFigureOut">
              <a:rPr lang="en-US" smtClean="0"/>
              <a:t>11/10/2025</a:t>
            </a:fld>
            <a:endParaRPr lang="en-U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2B5504-5B52-49B9-830C-87D46AA17111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956650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lide 2 master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D6F5EE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/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99346" y="6457950"/>
            <a:ext cx="1435504" cy="342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243981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lide 3 master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D6F5EE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/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99346" y="6457950"/>
            <a:ext cx="1435504" cy="342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915806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lide 4 master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D6F5EE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/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99346" y="6457950"/>
            <a:ext cx="1435504" cy="342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439896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lide 1 master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D6F5EE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/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99346" y="6457950"/>
            <a:ext cx="1435504" cy="342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79703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247BDF-F582-41DC-BCF2-A641A9327538}" type="datetimeFigureOut">
              <a:rPr lang="en-US" smtClean="0"/>
              <a:t>11/10/2025</a:t>
            </a:fld>
            <a:endParaRPr lang="en-U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2B5504-5B52-49B9-830C-87D46AA17111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26092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247BDF-F582-41DC-BCF2-A641A9327538}" type="datetimeFigureOut">
              <a:rPr lang="en-US" smtClean="0"/>
              <a:t>11/10/2025</a:t>
            </a:fld>
            <a:endParaRPr lang="en-U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2B5504-5B52-49B9-830C-87D46AA17111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13127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247BDF-F582-41DC-BCF2-A641A9327538}" type="datetimeFigureOut">
              <a:rPr lang="en-US" smtClean="0"/>
              <a:t>11/10/2025</a:t>
            </a:fld>
            <a:endParaRPr lang="en-U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2B5504-5B52-49B9-830C-87D46AA17111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23721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247BDF-F582-41DC-BCF2-A641A9327538}" type="datetimeFigureOut">
              <a:rPr lang="en-US" smtClean="0"/>
              <a:t>11/10/2025</a:t>
            </a:fld>
            <a:endParaRPr lang="en-US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2B5504-5B52-49B9-830C-87D46AA17111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4542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247BDF-F582-41DC-BCF2-A641A9327538}" type="datetimeFigureOut">
              <a:rPr lang="en-US" smtClean="0"/>
              <a:t>11/10/2025</a:t>
            </a:fld>
            <a:endParaRPr lang="en-US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2B5504-5B52-49B9-830C-87D46AA17111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4025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247BDF-F582-41DC-BCF2-A641A9327538}" type="datetimeFigureOut">
              <a:rPr lang="en-US" smtClean="0"/>
              <a:t>11/10/2025</a:t>
            </a:fld>
            <a:endParaRPr lang="en-US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2B5504-5B52-49B9-830C-87D46AA17111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04279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247BDF-F582-41DC-BCF2-A641A9327538}" type="datetimeFigureOut">
              <a:rPr lang="en-US" smtClean="0"/>
              <a:t>11/10/2025</a:t>
            </a:fld>
            <a:endParaRPr lang="en-U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2B5504-5B52-49B9-830C-87D46AA17111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00847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247BDF-F582-41DC-BCF2-A641A9327538}" type="datetimeFigureOut">
              <a:rPr lang="en-US" smtClean="0"/>
              <a:t>11/10/2025</a:t>
            </a:fld>
            <a:endParaRPr lang="en-U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2B5504-5B52-49B9-830C-87D46AA17111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83909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247BDF-F582-41DC-BCF2-A641A9327538}" type="datetimeFigureOut">
              <a:rPr lang="en-US" smtClean="0"/>
              <a:t>11/10/2025</a:t>
            </a:fld>
            <a:endParaRPr lang="en-U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2B5504-5B52-49B9-830C-87D46AA17111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86938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4.png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Relationship Id="rId9" Type="http://schemas.openxmlformats.org/officeDocument/2006/relationships/image" Target="../media/image1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ángulo 15">
            <a:extLst>
              <a:ext uri="{FF2B5EF4-FFF2-40B4-BE49-F238E27FC236}">
                <a16:creationId xmlns:a16="http://schemas.microsoft.com/office/drawing/2014/main" id="{A6D7C531-32D4-7744-B78E-4EE10EEEA726}"/>
              </a:ext>
            </a:extLst>
          </p:cNvPr>
          <p:cNvSpPr/>
          <p:nvPr/>
        </p:nvSpPr>
        <p:spPr>
          <a:xfrm>
            <a:off x="-1" y="6146080"/>
            <a:ext cx="12211957" cy="731926"/>
          </a:xfrm>
          <a:prstGeom prst="rect">
            <a:avLst/>
          </a:prstGeom>
          <a:gradFill>
            <a:gsLst>
              <a:gs pos="6000">
                <a:srgbClr val="BDCCDD"/>
              </a:gs>
              <a:gs pos="0">
                <a:srgbClr val="B5C6D9"/>
              </a:gs>
              <a:gs pos="33000">
                <a:srgbClr val="E2E9F0"/>
              </a:gs>
              <a:gs pos="77000">
                <a:schemeClr val="bg1"/>
              </a:gs>
            </a:gsLst>
            <a:lin ang="162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US"/>
          </a:p>
        </p:txBody>
      </p:sp>
      <p:sp>
        <p:nvSpPr>
          <p:cNvPr id="15" name="Rectángulo 14">
            <a:extLst>
              <a:ext uri="{FF2B5EF4-FFF2-40B4-BE49-F238E27FC236}">
                <a16:creationId xmlns:a16="http://schemas.microsoft.com/office/drawing/2014/main" id="{D4029810-5084-A946-8B23-4CFC6623661B}"/>
              </a:ext>
            </a:extLst>
          </p:cNvPr>
          <p:cNvSpPr/>
          <p:nvPr/>
        </p:nvSpPr>
        <p:spPr>
          <a:xfrm>
            <a:off x="677056" y="5927268"/>
            <a:ext cx="1083788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3200" i="1" dirty="0">
                <a:solidFill>
                  <a:schemeClr val="accent5">
                    <a:lumMod val="50000"/>
                  </a:schemeClr>
                </a:solidFill>
                <a:latin typeface="+mj-lt"/>
              </a:rPr>
              <a:t>Estrategias para un uso pleno, consciente y crítico del Internet</a:t>
            </a:r>
            <a:endParaRPr lang="es-US" sz="3200" dirty="0">
              <a:solidFill>
                <a:schemeClr val="accent5">
                  <a:lumMod val="50000"/>
                </a:schemeClr>
              </a:solidFill>
              <a:latin typeface="+mj-lt"/>
            </a:endParaRP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F1F74219-B110-5E45-B3F8-45A9B5BC72F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8023" y="309130"/>
            <a:ext cx="8752184" cy="49012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859223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>
            <a:extLst>
              <a:ext uri="{FF2B5EF4-FFF2-40B4-BE49-F238E27FC236}">
                <a16:creationId xmlns:a16="http://schemas.microsoft.com/office/drawing/2014/main" id="{C2540774-4D09-DC49-9136-B8C7DF93CD3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" y="-131595"/>
            <a:ext cx="12399167" cy="7188378"/>
          </a:xfrm>
          <a:prstGeom prst="rect">
            <a:avLst/>
          </a:prstGeom>
        </p:spPr>
      </p:pic>
      <p:sp>
        <p:nvSpPr>
          <p:cNvPr id="4" name="Rectángulo 3">
            <a:extLst>
              <a:ext uri="{FF2B5EF4-FFF2-40B4-BE49-F238E27FC236}">
                <a16:creationId xmlns:a16="http://schemas.microsoft.com/office/drawing/2014/main" id="{CF5EDA30-3CEF-9843-B5EF-6790F301B548}"/>
              </a:ext>
            </a:extLst>
          </p:cNvPr>
          <p:cNvSpPr/>
          <p:nvPr/>
        </p:nvSpPr>
        <p:spPr>
          <a:xfrm>
            <a:off x="3312765" y="5100230"/>
            <a:ext cx="181812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CR" sz="3200" dirty="0">
                <a:solidFill>
                  <a:schemeClr val="bg1"/>
                </a:solidFill>
                <a:latin typeface="VAG Rounded Light SSi Light" panose="020B0800000000000000" pitchFamily="34" charset="0"/>
              </a:rPr>
              <a:t> Contacto:</a:t>
            </a:r>
            <a:r>
              <a:rPr lang="es-CR" sz="3200" dirty="0">
                <a:solidFill>
                  <a:srgbClr val="FFC000"/>
                </a:solidFill>
                <a:latin typeface="VAG Rounded Light SSi Light" panose="020B0800000000000000" pitchFamily="34" charset="0"/>
              </a:rPr>
              <a:t>:</a:t>
            </a:r>
            <a:endParaRPr lang="es-US" sz="3200" dirty="0">
              <a:solidFill>
                <a:srgbClr val="FFC000"/>
              </a:solidFill>
              <a:latin typeface="VAG Rounded Light SSi Light" panose="020B0800000000000000" pitchFamily="34" charset="0"/>
            </a:endParaRPr>
          </a:p>
        </p:txBody>
      </p:sp>
      <p:sp>
        <p:nvSpPr>
          <p:cNvPr id="15" name="CuadroTexto 14">
            <a:extLst>
              <a:ext uri="{FF2B5EF4-FFF2-40B4-BE49-F238E27FC236}">
                <a16:creationId xmlns:a16="http://schemas.microsoft.com/office/drawing/2014/main" id="{58677FBC-7854-EE49-921B-8640ED1E65D8}"/>
              </a:ext>
            </a:extLst>
          </p:cNvPr>
          <p:cNvSpPr txBox="1"/>
          <p:nvPr/>
        </p:nvSpPr>
        <p:spPr>
          <a:xfrm>
            <a:off x="5298027" y="4915564"/>
            <a:ext cx="574422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R" sz="4400" dirty="0">
                <a:solidFill>
                  <a:schemeClr val="bg1"/>
                </a:solidFill>
                <a:latin typeface="VAG Rounded Light SSi Light" panose="020B0800000000000000" pitchFamily="34" charset="0"/>
              </a:rPr>
              <a:t> </a:t>
            </a:r>
            <a:r>
              <a:rPr lang="es-CR" sz="3600" dirty="0">
                <a:solidFill>
                  <a:schemeClr val="accent1">
                    <a:lumMod val="50000"/>
                  </a:schemeClr>
                </a:solidFill>
                <a:latin typeface="VAG Rounded Light SSi Light" panose="020B0800000000000000" pitchFamily="34" charset="0"/>
              </a:rPr>
              <a:t>marcela@colibria.net</a:t>
            </a:r>
            <a:endParaRPr lang="es-US" sz="3600" dirty="0">
              <a:solidFill>
                <a:schemeClr val="accent1">
                  <a:lumMod val="50000"/>
                </a:schemeClr>
              </a:solidFill>
              <a:latin typeface="VAG Rounded Light SSi Light" panose="020B0800000000000000" pitchFamily="34" charset="0"/>
            </a:endParaRPr>
          </a:p>
        </p:txBody>
      </p:sp>
      <p:sp>
        <p:nvSpPr>
          <p:cNvPr id="16" name="Rectángulo 15">
            <a:extLst>
              <a:ext uri="{FF2B5EF4-FFF2-40B4-BE49-F238E27FC236}">
                <a16:creationId xmlns:a16="http://schemas.microsoft.com/office/drawing/2014/main" id="{C049851B-6EDE-0F48-BD42-70118A113986}"/>
              </a:ext>
            </a:extLst>
          </p:cNvPr>
          <p:cNvSpPr/>
          <p:nvPr/>
        </p:nvSpPr>
        <p:spPr>
          <a:xfrm>
            <a:off x="3049046" y="5770804"/>
            <a:ext cx="218200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CR" sz="3200" dirty="0">
                <a:solidFill>
                  <a:schemeClr val="bg1"/>
                </a:solidFill>
                <a:latin typeface="VAG Rounded Light SSi Light" panose="020B0800000000000000" pitchFamily="34" charset="0"/>
              </a:rPr>
              <a:t>   WhatsApp:</a:t>
            </a:r>
            <a:endParaRPr lang="es-US" sz="3200" dirty="0">
              <a:solidFill>
                <a:schemeClr val="bg1"/>
              </a:solidFill>
              <a:latin typeface="VAG Rounded Light SSi Light" panose="020B0800000000000000" pitchFamily="34" charset="0"/>
            </a:endParaRPr>
          </a:p>
        </p:txBody>
      </p:sp>
      <p:pic>
        <p:nvPicPr>
          <p:cNvPr id="11" name="Imagen 10">
            <a:extLst>
              <a:ext uri="{FF2B5EF4-FFF2-40B4-BE49-F238E27FC236}">
                <a16:creationId xmlns:a16="http://schemas.microsoft.com/office/drawing/2014/main" id="{93EEAFDB-90BA-1E43-AE07-5119F6767EE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69289" y="2455000"/>
            <a:ext cx="5593451" cy="5641095"/>
          </a:xfrm>
          <a:prstGeom prst="rect">
            <a:avLst/>
          </a:prstGeom>
        </p:spPr>
      </p:pic>
      <p:pic>
        <p:nvPicPr>
          <p:cNvPr id="12" name="Imagen 11">
            <a:extLst>
              <a:ext uri="{FF2B5EF4-FFF2-40B4-BE49-F238E27FC236}">
                <a16:creationId xmlns:a16="http://schemas.microsoft.com/office/drawing/2014/main" id="{7DDF5680-7247-E444-BDB1-DEAEF151FA5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44269" y="129709"/>
            <a:ext cx="5593451" cy="5641095"/>
          </a:xfrm>
          <a:prstGeom prst="rect">
            <a:avLst/>
          </a:prstGeom>
        </p:spPr>
      </p:pic>
      <p:sp>
        <p:nvSpPr>
          <p:cNvPr id="14" name="CuadroTexto 13">
            <a:extLst>
              <a:ext uri="{FF2B5EF4-FFF2-40B4-BE49-F238E27FC236}">
                <a16:creationId xmlns:a16="http://schemas.microsoft.com/office/drawing/2014/main" id="{B5E230DD-E151-6841-B01F-E3B547EBE848}"/>
              </a:ext>
            </a:extLst>
          </p:cNvPr>
          <p:cNvSpPr txBox="1"/>
          <p:nvPr/>
        </p:nvSpPr>
        <p:spPr>
          <a:xfrm>
            <a:off x="4963754" y="5685005"/>
            <a:ext cx="488939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R" sz="4400" dirty="0">
                <a:solidFill>
                  <a:schemeClr val="bg1"/>
                </a:solidFill>
                <a:latin typeface="VAG Rounded Light SSi Light" panose="020B0800000000000000" pitchFamily="34" charset="0"/>
              </a:rPr>
              <a:t>   </a:t>
            </a:r>
            <a:r>
              <a:rPr lang="es-CR" sz="3600" dirty="0">
                <a:solidFill>
                  <a:schemeClr val="bg1">
                    <a:lumMod val="95000"/>
                  </a:schemeClr>
                </a:solidFill>
                <a:latin typeface="VAG Rounded Light SSi Light" panose="020B0800000000000000" pitchFamily="34" charset="0"/>
              </a:rPr>
              <a:t>7209-6665</a:t>
            </a:r>
            <a:endParaRPr lang="es-US" sz="3600" dirty="0">
              <a:solidFill>
                <a:schemeClr val="bg1">
                  <a:lumMod val="95000"/>
                </a:schemeClr>
              </a:solidFill>
              <a:latin typeface="VAG Rounded Light SSi Light" panose="020B0800000000000000" pitchFamily="34" charset="0"/>
            </a:endParaRPr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id="{186118D1-E8EF-C848-BD20-D7EECD19E6C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1490" y="154374"/>
            <a:ext cx="4316445" cy="2415494"/>
          </a:xfrm>
          <a:prstGeom prst="rect">
            <a:avLst/>
          </a:prstGeom>
        </p:spPr>
      </p:pic>
      <p:sp>
        <p:nvSpPr>
          <p:cNvPr id="10" name="CuadroTexto 9">
            <a:extLst>
              <a:ext uri="{FF2B5EF4-FFF2-40B4-BE49-F238E27FC236}">
                <a16:creationId xmlns:a16="http://schemas.microsoft.com/office/drawing/2014/main" id="{58677FBC-7854-EE49-921B-8640ED1E65D8}"/>
              </a:ext>
            </a:extLst>
          </p:cNvPr>
          <p:cNvSpPr txBox="1"/>
          <p:nvPr/>
        </p:nvSpPr>
        <p:spPr>
          <a:xfrm>
            <a:off x="3309676" y="2899598"/>
            <a:ext cx="738859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R" sz="3600" dirty="0">
                <a:solidFill>
                  <a:srgbClr val="FFFFFF"/>
                </a:solidFill>
                <a:latin typeface="VAG Rounded Light SSi Light" panose="020B0800000000000000" pitchFamily="34" charset="0"/>
              </a:rPr>
              <a:t>Marcela Herrera Solano</a:t>
            </a:r>
            <a:br>
              <a:rPr lang="es-CR" sz="3600" dirty="0">
                <a:solidFill>
                  <a:srgbClr val="FFFFFF"/>
                </a:solidFill>
                <a:latin typeface="VAG Rounded Light SSi Light" panose="020B0800000000000000" pitchFamily="34" charset="0"/>
              </a:rPr>
            </a:br>
            <a:r>
              <a:rPr lang="es-CR" sz="3600" dirty="0">
                <a:solidFill>
                  <a:srgbClr val="FFFFFF"/>
                </a:solidFill>
                <a:latin typeface="VAG Rounded Light SSi Light" panose="020B0800000000000000" pitchFamily="34" charset="0"/>
              </a:rPr>
              <a:t>Psicóloga, especialista en Salud Mental</a:t>
            </a:r>
            <a:endParaRPr lang="es-US" sz="3600" dirty="0">
              <a:solidFill>
                <a:srgbClr val="FFFFFF"/>
              </a:solidFill>
              <a:latin typeface="VAG Rounded Light SSi Light" panose="020B0800000000000000" pitchFamily="34" charset="0"/>
            </a:endParaRPr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B5E230DD-E151-6841-B01F-E3B547EBE848}"/>
              </a:ext>
            </a:extLst>
          </p:cNvPr>
          <p:cNvSpPr txBox="1"/>
          <p:nvPr/>
        </p:nvSpPr>
        <p:spPr>
          <a:xfrm>
            <a:off x="4259702" y="6253224"/>
            <a:ext cx="559345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R" sz="4400" dirty="0">
                <a:solidFill>
                  <a:schemeClr val="bg1"/>
                </a:solidFill>
                <a:latin typeface="VAG Rounded Light SSi Light" panose="020B0800000000000000" pitchFamily="34" charset="0"/>
              </a:rPr>
              <a:t>   </a:t>
            </a:r>
            <a:r>
              <a:rPr lang="es-CR" sz="3600" dirty="0">
                <a:solidFill>
                  <a:schemeClr val="accent1">
                    <a:lumMod val="50000"/>
                  </a:schemeClr>
                </a:solidFill>
                <a:latin typeface="VAG Rounded Light SSi Light" panose="020B0800000000000000" pitchFamily="34" charset="0"/>
              </a:rPr>
              <a:t>www.colibria.net</a:t>
            </a:r>
            <a:endParaRPr lang="es-US" sz="3600" dirty="0">
              <a:solidFill>
                <a:schemeClr val="accent1">
                  <a:lumMod val="50000"/>
                </a:schemeClr>
              </a:solidFill>
              <a:latin typeface="VAG Rounded Light SSi Light" panose="020B08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994328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0"/>
          <p:cNvSpPr/>
          <p:nvPr/>
        </p:nvSpPr>
        <p:spPr>
          <a:xfrm>
            <a:off x="5233492" y="1172766"/>
            <a:ext cx="5179814" cy="59064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>
              <a:lnSpc>
                <a:spcPts val="4625"/>
              </a:lnSpc>
            </a:pPr>
            <a:endParaRPr lang="en-US" sz="3708" dirty="0">
              <a:solidFill>
                <a:srgbClr val="FAE578"/>
              </a:solidFill>
            </a:endParaRPr>
          </a:p>
        </p:txBody>
      </p:sp>
      <p:sp>
        <p:nvSpPr>
          <p:cNvPr id="4" name="Text 1"/>
          <p:cNvSpPr/>
          <p:nvPr/>
        </p:nvSpPr>
        <p:spPr>
          <a:xfrm>
            <a:off x="5233492" y="2046883"/>
            <a:ext cx="6297018" cy="141743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>
              <a:lnSpc>
                <a:spcPts val="3708"/>
              </a:lnSpc>
            </a:pPr>
            <a:r>
              <a:rPr lang="es-MX" sz="3200" b="1" i="0" dirty="0">
                <a:solidFill>
                  <a:schemeClr val="tx2"/>
                </a:solidFill>
                <a:effectLst/>
                <a:latin typeface="+mj-lt"/>
              </a:rPr>
              <a:t>Del uso a la conciencia: Alfabetización digital como camino para reclamar nuestra ciudadanía y derechos </a:t>
            </a:r>
            <a:r>
              <a:rPr lang="es-CR" sz="3200" b="1" dirty="0">
                <a:solidFill>
                  <a:schemeClr val="tx2"/>
                </a:solidFill>
                <a:latin typeface="+mj-lt"/>
              </a:rPr>
              <a:t>  </a:t>
            </a:r>
          </a:p>
          <a:p>
            <a:pPr>
              <a:lnSpc>
                <a:spcPts val="3708"/>
              </a:lnSpc>
            </a:pPr>
            <a:endParaRPr lang="en-US" sz="2958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5" name="Text 2"/>
          <p:cNvSpPr/>
          <p:nvPr/>
        </p:nvSpPr>
        <p:spPr>
          <a:xfrm>
            <a:off x="5233492" y="4000978"/>
            <a:ext cx="2500213" cy="30241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>
              <a:lnSpc>
                <a:spcPts val="2375"/>
              </a:lnSpc>
            </a:pPr>
            <a:endParaRPr lang="en-US" sz="1458" dirty="0"/>
          </a:p>
        </p:txBody>
      </p:sp>
      <p:pic>
        <p:nvPicPr>
          <p:cNvPr id="6" name="Image 1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33705" y="3698613"/>
            <a:ext cx="3736861" cy="2092588"/>
          </a:xfrm>
          <a:prstGeom prst="rect">
            <a:avLst/>
          </a:prstGeom>
        </p:spPr>
      </p:pic>
      <p:sp>
        <p:nvSpPr>
          <p:cNvPr id="7" name="Rectángulo 6">
            <a:extLst>
              <a:ext uri="{FF2B5EF4-FFF2-40B4-BE49-F238E27FC236}">
                <a16:creationId xmlns:a16="http://schemas.microsoft.com/office/drawing/2014/main" id="{A6D7C531-32D4-7744-B78E-4EE10EEEA726}"/>
              </a:ext>
            </a:extLst>
          </p:cNvPr>
          <p:cNvSpPr/>
          <p:nvPr/>
        </p:nvSpPr>
        <p:spPr>
          <a:xfrm>
            <a:off x="1" y="6230133"/>
            <a:ext cx="12296375" cy="609938"/>
          </a:xfrm>
          <a:prstGeom prst="rect">
            <a:avLst/>
          </a:prstGeom>
          <a:gradFill>
            <a:gsLst>
              <a:gs pos="6000">
                <a:srgbClr val="BDCCDD"/>
              </a:gs>
              <a:gs pos="0">
                <a:srgbClr val="B5C6D9"/>
              </a:gs>
              <a:gs pos="33000">
                <a:srgbClr val="E2E9F0"/>
              </a:gs>
              <a:gs pos="77000">
                <a:schemeClr val="bg1"/>
              </a:gs>
            </a:gsLst>
            <a:lin ang="162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US" sz="1500"/>
          </a:p>
        </p:txBody>
      </p:sp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4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0" y="81674"/>
            <a:ext cx="4572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7047131A-318E-E544-BF27-50CCCA3F2FE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91584" y="-690443"/>
            <a:ext cx="4064000" cy="5016500"/>
          </a:xfrm>
          <a:prstGeom prst="rect">
            <a:avLst/>
          </a:prstGeom>
        </p:spPr>
      </p:pic>
      <p:pic>
        <p:nvPicPr>
          <p:cNvPr id="4" name="Image 0" descr="preencoded.png"/>
          <p:cNvPicPr>
            <a:picLocks noChangeAspect="1"/>
          </p:cNvPicPr>
          <p:nvPr/>
        </p:nvPicPr>
        <p:blipFill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-891397" y="599259"/>
            <a:ext cx="4572000" cy="6858000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F50B9B63-FA42-4EE3-A236-99425049F6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R" sz="4400" b="1" dirty="0">
                <a:solidFill>
                  <a:schemeClr val="accent1">
                    <a:lumMod val="60000"/>
                    <a:lumOff val="40000"/>
                  </a:schemeClr>
                </a:solidFill>
                <a:latin typeface="Unbounded Bold"/>
              </a:rPr>
              <a:t>Paradoja digital</a:t>
            </a:r>
            <a:br>
              <a:rPr lang="es-ES" sz="4400" dirty="0">
                <a:solidFill>
                  <a:schemeClr val="accent5">
                    <a:lumMod val="50000"/>
                  </a:schemeClr>
                </a:solidFill>
                <a:latin typeface="Unbounded Bold"/>
              </a:rPr>
            </a:br>
            <a:endParaRPr lang="es-CR" dirty="0">
              <a:solidFill>
                <a:schemeClr val="accent1">
                  <a:lumMod val="60000"/>
                  <a:lumOff val="40000"/>
                </a:schemeClr>
              </a:solidFill>
              <a:latin typeface="Unbounded Bold"/>
            </a:endParaRP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E6E2CC31-8D5B-4595-817A-0775F630474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79634" y="482109"/>
            <a:ext cx="8139327" cy="5016500"/>
          </a:xfrm>
        </p:spPr>
        <p:txBody>
          <a:bodyPr>
            <a:normAutofit fontScale="85000" lnSpcReduction="10000"/>
          </a:bodyPr>
          <a:lstStyle/>
          <a:p>
            <a:endParaRPr lang="es-MX" dirty="0">
              <a:solidFill>
                <a:srgbClr val="0F1115"/>
              </a:solidFill>
              <a:latin typeface="+mj-lt"/>
            </a:endParaRPr>
          </a:p>
          <a:p>
            <a:pPr marL="0" indent="0">
              <a:buNone/>
            </a:pPr>
            <a:endParaRPr lang="es-MX" dirty="0">
              <a:solidFill>
                <a:srgbClr val="0F1115"/>
              </a:solidFill>
              <a:latin typeface="+mj-lt"/>
            </a:endParaRPr>
          </a:p>
          <a:p>
            <a:pPr marL="0" indent="0">
              <a:buNone/>
            </a:pPr>
            <a:endParaRPr lang="es-MX" sz="2800" b="0" i="0" dirty="0">
              <a:solidFill>
                <a:schemeClr val="tx2"/>
              </a:solidFill>
              <a:effectLst/>
            </a:endParaRPr>
          </a:p>
          <a:p>
            <a:pPr marL="0" indent="0">
              <a:buNone/>
            </a:pPr>
            <a:endParaRPr lang="es-MX" sz="2800" b="0" i="0" dirty="0">
              <a:solidFill>
                <a:schemeClr val="tx2"/>
              </a:solidFill>
              <a:effectLst/>
            </a:endParaRPr>
          </a:p>
          <a:p>
            <a:pPr marL="0" indent="0" algn="just">
              <a:buNone/>
            </a:pPr>
            <a:r>
              <a:rPr lang="es-MX" sz="2800" b="0" i="0" dirty="0">
                <a:solidFill>
                  <a:schemeClr val="tx2"/>
                </a:solidFill>
                <a:effectLst/>
              </a:rPr>
              <a:t>Nos encontramos inmersos en una paradoja moderna: estamos </a:t>
            </a:r>
            <a:r>
              <a:rPr lang="es-MX" sz="2800" b="1" i="0" dirty="0">
                <a:solidFill>
                  <a:schemeClr val="tx2"/>
                </a:solidFill>
                <a:effectLst/>
              </a:rPr>
              <a:t>hiperconectados, pero </a:t>
            </a:r>
            <a:r>
              <a:rPr lang="es-MX" sz="2800" b="1" i="0" dirty="0" err="1">
                <a:solidFill>
                  <a:schemeClr val="tx2"/>
                </a:solidFill>
                <a:effectLst/>
              </a:rPr>
              <a:t>subempoderados</a:t>
            </a:r>
            <a:r>
              <a:rPr lang="es-MX" sz="2800" b="0" i="0" dirty="0">
                <a:solidFill>
                  <a:schemeClr val="tx2"/>
                </a:solidFill>
                <a:effectLst/>
              </a:rPr>
              <a:t>. Dominamos el </a:t>
            </a:r>
            <a:r>
              <a:rPr lang="es-MX" sz="2800" b="0" i="1" dirty="0">
                <a:solidFill>
                  <a:schemeClr val="tx2"/>
                </a:solidFill>
                <a:effectLst/>
              </a:rPr>
              <a:t>uso funcional</a:t>
            </a:r>
            <a:r>
              <a:rPr lang="es-MX" sz="2800" b="0" i="0" dirty="0">
                <a:solidFill>
                  <a:schemeClr val="tx2"/>
                </a:solidFill>
                <a:effectLst/>
              </a:rPr>
              <a:t> de la tecnología, pero desconocemos los mecanismos mediante los cuales </a:t>
            </a:r>
            <a:r>
              <a:rPr lang="es-MX" sz="2800" b="0" i="1" dirty="0">
                <a:solidFill>
                  <a:schemeClr val="tx2"/>
                </a:solidFill>
                <a:effectLst/>
              </a:rPr>
              <a:t>ella nos utiliza a nosotros</a:t>
            </a:r>
            <a:r>
              <a:rPr lang="es-MX" sz="2800" b="0" i="0" dirty="0">
                <a:solidFill>
                  <a:schemeClr val="tx2"/>
                </a:solidFill>
                <a:effectLst/>
              </a:rPr>
              <a:t>. </a:t>
            </a:r>
          </a:p>
          <a:p>
            <a:pPr marL="0" indent="0" algn="just">
              <a:buNone/>
            </a:pPr>
            <a:endParaRPr lang="es-MX" b="1" dirty="0">
              <a:solidFill>
                <a:schemeClr val="tx2"/>
              </a:solidFill>
            </a:endParaRPr>
          </a:p>
          <a:p>
            <a:pPr marL="0" indent="0" algn="just">
              <a:buNone/>
            </a:pPr>
            <a:r>
              <a:rPr lang="es-MX" b="1" dirty="0">
                <a:solidFill>
                  <a:srgbClr val="FAE578"/>
                </a:solidFill>
              </a:rPr>
              <a:t>P</a:t>
            </a:r>
            <a:r>
              <a:rPr lang="es-MX" sz="2800" b="1" i="0" dirty="0">
                <a:solidFill>
                  <a:srgbClr val="FAE578"/>
                </a:solidFill>
                <a:effectLst/>
              </a:rPr>
              <a:t>ropósito: </a:t>
            </a:r>
            <a:r>
              <a:rPr lang="es-MX" sz="2800" b="0" i="0" dirty="0">
                <a:solidFill>
                  <a:schemeClr val="tx2"/>
                </a:solidFill>
                <a:effectLst/>
              </a:rPr>
              <a:t>tender un puente entre dos esferas, la tecnología digital y los Derechos Humanos, para abordar la competencia más decisiva de nuestro tiempo - la Alfabetización Digital Crítica.</a:t>
            </a:r>
            <a:endParaRPr lang="es-ES" sz="2800" b="1" dirty="0">
              <a:solidFill>
                <a:schemeClr val="tx2"/>
              </a:solidFill>
            </a:endParaRPr>
          </a:p>
          <a:p>
            <a:pPr marL="0" indent="0">
              <a:buNone/>
            </a:pPr>
            <a:r>
              <a:rPr lang="es-MX" dirty="0">
                <a:solidFill>
                  <a:srgbClr val="0F1115"/>
                </a:solidFill>
                <a:latin typeface="+mj-lt"/>
              </a:rPr>
              <a:t>     </a:t>
            </a:r>
          </a:p>
          <a:p>
            <a:pPr marL="0" indent="0">
              <a:buNone/>
            </a:pPr>
            <a:endParaRPr lang="es-MX" dirty="0">
              <a:solidFill>
                <a:srgbClr val="0F1115"/>
              </a:solidFill>
              <a:latin typeface="+mj-lt"/>
            </a:endParaRPr>
          </a:p>
        </p:txBody>
      </p:sp>
      <p:sp>
        <p:nvSpPr>
          <p:cNvPr id="6" name="Rectángulo 5">
            <a:extLst>
              <a:ext uri="{FF2B5EF4-FFF2-40B4-BE49-F238E27FC236}">
                <a16:creationId xmlns:a16="http://schemas.microsoft.com/office/drawing/2014/main" id="{A6D7C531-32D4-7744-B78E-4EE10EEEA726}"/>
              </a:ext>
            </a:extLst>
          </p:cNvPr>
          <p:cNvSpPr/>
          <p:nvPr/>
        </p:nvSpPr>
        <p:spPr>
          <a:xfrm>
            <a:off x="1" y="6230133"/>
            <a:ext cx="12296375" cy="609938"/>
          </a:xfrm>
          <a:prstGeom prst="rect">
            <a:avLst/>
          </a:prstGeom>
          <a:gradFill>
            <a:gsLst>
              <a:gs pos="6000">
                <a:srgbClr val="BDCCDD"/>
              </a:gs>
              <a:gs pos="0">
                <a:srgbClr val="B5C6D9"/>
              </a:gs>
              <a:gs pos="33000">
                <a:srgbClr val="E2E9F0"/>
              </a:gs>
              <a:gs pos="77000">
                <a:schemeClr val="bg1"/>
              </a:gs>
            </a:gsLst>
            <a:lin ang="162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US" sz="1500"/>
          </a:p>
        </p:txBody>
      </p:sp>
    </p:spTree>
    <p:extLst>
      <p:ext uri="{BB962C8B-B14F-4D97-AF65-F5344CB8AC3E}">
        <p14:creationId xmlns:p14="http://schemas.microsoft.com/office/powerpoint/2010/main" val="16538761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704063" y="380745"/>
            <a:ext cx="10332045" cy="44896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ctr">
              <a:lnSpc>
                <a:spcPts val="3500"/>
              </a:lnSpc>
            </a:pPr>
            <a:r>
              <a:rPr lang="en-US" sz="2792" b="1" dirty="0" err="1">
                <a:solidFill>
                  <a:srgbClr val="333F70"/>
                </a:solidFill>
                <a:latin typeface="Unbounded Bold" pitchFamily="34" charset="0"/>
                <a:ea typeface="Unbounded Bold" pitchFamily="34" charset="-122"/>
                <a:cs typeface="Unbounded Bold" pitchFamily="34" charset="-120"/>
              </a:rPr>
              <a:t>Ejercicio</a:t>
            </a:r>
            <a:r>
              <a:rPr lang="en-US" sz="2792" b="1" dirty="0">
                <a:solidFill>
                  <a:srgbClr val="333F70"/>
                </a:solidFill>
                <a:latin typeface="Unbounded Bold" pitchFamily="34" charset="0"/>
                <a:ea typeface="Unbounded Bold" pitchFamily="34" charset="-122"/>
                <a:cs typeface="Unbounded Bold" pitchFamily="34" charset="-120"/>
              </a:rPr>
              <a:t> de la </a:t>
            </a:r>
            <a:r>
              <a:rPr lang="en-US" sz="2792" b="1" dirty="0" err="1">
                <a:solidFill>
                  <a:srgbClr val="333F70"/>
                </a:solidFill>
                <a:latin typeface="Unbounded Bold" pitchFamily="34" charset="0"/>
                <a:ea typeface="Unbounded Bold" pitchFamily="34" charset="-122"/>
                <a:cs typeface="Unbounded Bold" pitchFamily="34" charset="-120"/>
              </a:rPr>
              <a:t>Ciudadanía</a:t>
            </a:r>
            <a:r>
              <a:rPr lang="en-US" sz="2792" b="1" dirty="0">
                <a:solidFill>
                  <a:srgbClr val="333F70"/>
                </a:solidFill>
                <a:latin typeface="Unbounded Bold" pitchFamily="34" charset="0"/>
                <a:ea typeface="Unbounded Bold" pitchFamily="34" charset="-122"/>
                <a:cs typeface="Unbounded Bold" pitchFamily="34" charset="-120"/>
              </a:rPr>
              <a:t> digital</a:t>
            </a:r>
          </a:p>
          <a:p>
            <a:pPr algn="ctr">
              <a:lnSpc>
                <a:spcPts val="3500"/>
              </a:lnSpc>
            </a:pPr>
            <a:r>
              <a:rPr lang="en-US" sz="2792" b="1" dirty="0" err="1">
                <a:solidFill>
                  <a:srgbClr val="333F70"/>
                </a:solidFill>
                <a:latin typeface="Unbounded Bold" pitchFamily="34" charset="0"/>
                <a:ea typeface="Unbounded Bold" pitchFamily="34" charset="-122"/>
                <a:cs typeface="Unbounded Bold" pitchFamily="34" charset="-120"/>
              </a:rPr>
              <a:t>Más</a:t>
            </a:r>
            <a:r>
              <a:rPr lang="en-US" sz="2792" b="1" dirty="0">
                <a:solidFill>
                  <a:srgbClr val="333F70"/>
                </a:solidFill>
                <a:latin typeface="Unbounded Bold" pitchFamily="34" charset="0"/>
                <a:ea typeface="Unbounded Bold" pitchFamily="34" charset="-122"/>
                <a:cs typeface="Unbounded Bold" pitchFamily="34" charset="-120"/>
              </a:rPr>
              <a:t> allá del simple </a:t>
            </a:r>
            <a:r>
              <a:rPr lang="en-US" sz="2792" b="1" dirty="0" err="1">
                <a:solidFill>
                  <a:srgbClr val="333F70"/>
                </a:solidFill>
                <a:latin typeface="Unbounded Bold" pitchFamily="34" charset="0"/>
                <a:ea typeface="Unbounded Bold" pitchFamily="34" charset="-122"/>
                <a:cs typeface="Unbounded Bold" pitchFamily="34" charset="-120"/>
              </a:rPr>
              <a:t>acceso</a:t>
            </a:r>
            <a:r>
              <a:rPr lang="en-US" sz="2792" b="1" dirty="0">
                <a:solidFill>
                  <a:srgbClr val="333F70"/>
                </a:solidFill>
                <a:latin typeface="Unbounded Bold" pitchFamily="34" charset="0"/>
                <a:ea typeface="Unbounded Bold" pitchFamily="34" charset="-122"/>
                <a:cs typeface="Unbounded Bold" pitchFamily="34" charset="-120"/>
              </a:rPr>
              <a:t>…</a:t>
            </a:r>
            <a:endParaRPr lang="en-US" sz="2792" dirty="0"/>
          </a:p>
        </p:txBody>
      </p:sp>
      <p:sp>
        <p:nvSpPr>
          <p:cNvPr id="3" name="Text 1"/>
          <p:cNvSpPr/>
          <p:nvPr/>
        </p:nvSpPr>
        <p:spPr>
          <a:xfrm>
            <a:off x="661492" y="1304331"/>
            <a:ext cx="2693492" cy="33664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>
              <a:lnSpc>
                <a:spcPts val="2625"/>
              </a:lnSpc>
            </a:pPr>
            <a:endParaRPr lang="en-US" sz="2083" dirty="0"/>
          </a:p>
        </p:txBody>
      </p:sp>
      <p:pic>
        <p:nvPicPr>
          <p:cNvPr id="4" name="Image 0" descr="preencoded.png"/>
          <p:cNvPicPr>
            <a:picLocks noChangeAspect="1"/>
          </p:cNvPicPr>
          <p:nvPr/>
        </p:nvPicPr>
        <p:blipFill>
          <a:blip r:embed="rId3">
            <a:duotone>
              <a:prstClr val="black"/>
              <a:schemeClr val="accent4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1015914" y="1419367"/>
            <a:ext cx="9708344" cy="476275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Text 2"/>
          <p:cNvSpPr/>
          <p:nvPr/>
        </p:nvSpPr>
        <p:spPr>
          <a:xfrm>
            <a:off x="4417500" y="1787857"/>
            <a:ext cx="3283975" cy="49274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ctr">
              <a:lnSpc>
                <a:spcPts val="1375"/>
              </a:lnSpc>
            </a:pPr>
            <a:r>
              <a:rPr lang="en-US" sz="2667" b="1" dirty="0" err="1">
                <a:solidFill>
                  <a:schemeClr val="bg1"/>
                </a:solidFill>
                <a:latin typeface="Unbounded Bold" pitchFamily="34" charset="0"/>
                <a:ea typeface="Unbounded Bold" pitchFamily="34" charset="-122"/>
                <a:cs typeface="Unbounded Bold" pitchFamily="34" charset="-120"/>
              </a:rPr>
              <a:t>Promoción</a:t>
            </a:r>
            <a:br>
              <a:rPr lang="en-US" sz="2667" b="1" dirty="0">
                <a:solidFill>
                  <a:schemeClr val="bg1"/>
                </a:solidFill>
                <a:latin typeface="Unbounded Bold" pitchFamily="34" charset="0"/>
                <a:ea typeface="Unbounded Bold" pitchFamily="34" charset="-122"/>
                <a:cs typeface="Unbounded Bold" pitchFamily="34" charset="-120"/>
              </a:rPr>
            </a:br>
            <a:endParaRPr lang="en-US" sz="2667" b="1" dirty="0">
              <a:solidFill>
                <a:schemeClr val="bg1"/>
              </a:solidFill>
              <a:latin typeface="Unbounded Bold" pitchFamily="34" charset="0"/>
              <a:ea typeface="Unbounded Bold" pitchFamily="34" charset="-122"/>
              <a:cs typeface="Unbounded Bold" pitchFamily="34" charset="-120"/>
            </a:endParaRPr>
          </a:p>
          <a:p>
            <a:pPr algn="ctr">
              <a:lnSpc>
                <a:spcPts val="1375"/>
              </a:lnSpc>
            </a:pPr>
            <a:r>
              <a:rPr lang="en-US" sz="2667" b="1" dirty="0" err="1">
                <a:solidFill>
                  <a:schemeClr val="bg1"/>
                </a:solidFill>
                <a:latin typeface="Unbounded Bold" pitchFamily="34" charset="0"/>
                <a:ea typeface="Unbounded Bold" pitchFamily="34" charset="-122"/>
                <a:cs typeface="Unbounded Bold" pitchFamily="34" charset="-120"/>
              </a:rPr>
              <a:t>Capacidad</a:t>
            </a:r>
            <a:r>
              <a:rPr lang="en-US" sz="2667" b="1" dirty="0">
                <a:solidFill>
                  <a:srgbClr val="000000"/>
                </a:solidFill>
                <a:latin typeface="Unbounded Bold" pitchFamily="34" charset="0"/>
                <a:ea typeface="Unbounded Bold" pitchFamily="34" charset="-122"/>
                <a:cs typeface="Unbounded Bold" pitchFamily="34" charset="-120"/>
              </a:rPr>
              <a:t> </a:t>
            </a:r>
            <a:r>
              <a:rPr lang="en-US" sz="2667" b="1" dirty="0">
                <a:solidFill>
                  <a:schemeClr val="bg1"/>
                </a:solidFill>
                <a:latin typeface="Unbounded Bold" pitchFamily="34" charset="0"/>
                <a:ea typeface="Unbounded Bold" pitchFamily="34" charset="-122"/>
                <a:cs typeface="Unbounded Bold" pitchFamily="34" charset="-120"/>
              </a:rPr>
              <a:t>de Agencia</a:t>
            </a:r>
            <a:endParaRPr lang="en-US" sz="2667" dirty="0">
              <a:solidFill>
                <a:schemeClr val="bg1"/>
              </a:solidFill>
            </a:endParaRPr>
          </a:p>
        </p:txBody>
      </p:sp>
      <p:sp>
        <p:nvSpPr>
          <p:cNvPr id="6" name="Text 3"/>
          <p:cNvSpPr/>
          <p:nvPr/>
        </p:nvSpPr>
        <p:spPr>
          <a:xfrm>
            <a:off x="1103458" y="4452208"/>
            <a:ext cx="2312899" cy="33664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ctr">
              <a:lnSpc>
                <a:spcPts val="1375"/>
              </a:lnSpc>
            </a:pPr>
            <a:r>
              <a:rPr lang="en-US" sz="2000" b="1" dirty="0" err="1">
                <a:solidFill>
                  <a:srgbClr val="333F70"/>
                </a:solidFill>
                <a:latin typeface="Unbounded Bold" pitchFamily="34" charset="0"/>
                <a:ea typeface="Unbounded Bold" pitchFamily="34" charset="-122"/>
                <a:cs typeface="Unbounded Bold" pitchFamily="34" charset="-120"/>
              </a:rPr>
              <a:t>Etapa</a:t>
            </a:r>
            <a:r>
              <a:rPr lang="en-US" sz="2000" b="1" dirty="0">
                <a:solidFill>
                  <a:srgbClr val="333F70"/>
                </a:solidFill>
                <a:latin typeface="Unbounded Bold" pitchFamily="34" charset="0"/>
                <a:ea typeface="Unbounded Bold" pitchFamily="34" charset="-122"/>
                <a:cs typeface="Unbounded Bold" pitchFamily="34" charset="-120"/>
              </a:rPr>
              <a:t> TIC</a:t>
            </a:r>
            <a:endParaRPr lang="en-US" sz="2000" dirty="0"/>
          </a:p>
        </p:txBody>
      </p:sp>
      <p:sp>
        <p:nvSpPr>
          <p:cNvPr id="7" name="Text 4"/>
          <p:cNvSpPr/>
          <p:nvPr/>
        </p:nvSpPr>
        <p:spPr>
          <a:xfrm>
            <a:off x="1103458" y="4871460"/>
            <a:ext cx="2312899" cy="46464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>
              <a:lnSpc>
                <a:spcPts val="1125"/>
              </a:lnSpc>
            </a:pPr>
            <a:r>
              <a:rPr lang="en-US" sz="1500" dirty="0">
                <a:solidFill>
                  <a:srgbClr val="333F70"/>
                </a:solidFill>
                <a:latin typeface="Unbounded Bold"/>
                <a:ea typeface="Unbounded Bold"/>
                <a:cs typeface="Open Sans" pitchFamily="34" charset="-120"/>
              </a:rPr>
              <a:t>La posibilidad de estar en línea</a:t>
            </a:r>
            <a:endParaRPr lang="en-US" sz="1500" dirty="0">
              <a:latin typeface="Unbounded Bold"/>
              <a:ea typeface="Unbounded Bold"/>
            </a:endParaRPr>
          </a:p>
        </p:txBody>
      </p:sp>
      <p:sp>
        <p:nvSpPr>
          <p:cNvPr id="9" name="Text 5"/>
          <p:cNvSpPr/>
          <p:nvPr/>
        </p:nvSpPr>
        <p:spPr>
          <a:xfrm>
            <a:off x="8775262" y="4500390"/>
            <a:ext cx="1559142" cy="58080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>
              <a:lnSpc>
                <a:spcPts val="1375"/>
              </a:lnSpc>
            </a:pPr>
            <a:r>
              <a:rPr lang="en-US" sz="2000" b="1" dirty="0">
                <a:solidFill>
                  <a:srgbClr val="333F70"/>
                </a:solidFill>
                <a:latin typeface="Unbounded Bold" pitchFamily="34" charset="0"/>
                <a:ea typeface="Unbounded Bold" pitchFamily="34" charset="-122"/>
                <a:cs typeface="Unbounded Bold" pitchFamily="34" charset="-120"/>
              </a:rPr>
              <a:t>Bienestar digital</a:t>
            </a:r>
            <a:endParaRPr lang="en-US" sz="2000" dirty="0"/>
          </a:p>
        </p:txBody>
      </p:sp>
      <p:sp>
        <p:nvSpPr>
          <p:cNvPr id="10" name="Text 6"/>
          <p:cNvSpPr/>
          <p:nvPr/>
        </p:nvSpPr>
        <p:spPr>
          <a:xfrm>
            <a:off x="8775262" y="5163799"/>
            <a:ext cx="1559142" cy="23232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ctr">
              <a:lnSpc>
                <a:spcPts val="1125"/>
              </a:lnSpc>
            </a:pPr>
            <a:r>
              <a:rPr lang="en-US" sz="1500" dirty="0">
                <a:solidFill>
                  <a:srgbClr val="333F70"/>
                </a:solidFill>
                <a:latin typeface="Unbounded Bold"/>
                <a:ea typeface="Unbounded Bold"/>
                <a:cs typeface="Open Sans" pitchFamily="34" charset="-120"/>
              </a:rPr>
              <a:t>Cuidar y cuidarse</a:t>
            </a:r>
            <a:endParaRPr lang="en-US" sz="1500" dirty="0">
              <a:latin typeface="Unbounded Bold"/>
              <a:ea typeface="Unbounded Bold"/>
            </a:endParaRPr>
          </a:p>
        </p:txBody>
      </p:sp>
      <p:sp>
        <p:nvSpPr>
          <p:cNvPr id="12" name="Text 7"/>
          <p:cNvSpPr/>
          <p:nvPr/>
        </p:nvSpPr>
        <p:spPr>
          <a:xfrm>
            <a:off x="3805586" y="4750538"/>
            <a:ext cx="1667561" cy="23232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ctr">
              <a:lnSpc>
                <a:spcPts val="1375"/>
              </a:lnSpc>
            </a:pPr>
            <a:r>
              <a:rPr lang="en-US" sz="2000" b="1" dirty="0">
                <a:solidFill>
                  <a:srgbClr val="333F70"/>
                </a:solidFill>
                <a:latin typeface="Unbounded Bold" pitchFamily="34" charset="0"/>
                <a:ea typeface="Unbounded Bold" pitchFamily="34" charset="-122"/>
                <a:cs typeface="Unbounded Bold" pitchFamily="34" charset="-120"/>
              </a:rPr>
              <a:t>Etapa TAC</a:t>
            </a:r>
            <a:endParaRPr lang="en-US" sz="2000" dirty="0"/>
          </a:p>
        </p:txBody>
      </p:sp>
      <p:sp>
        <p:nvSpPr>
          <p:cNvPr id="13" name="Text 8"/>
          <p:cNvSpPr/>
          <p:nvPr/>
        </p:nvSpPr>
        <p:spPr>
          <a:xfrm>
            <a:off x="3914005" y="5047637"/>
            <a:ext cx="1559142" cy="23232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ctr">
              <a:lnSpc>
                <a:spcPts val="1125"/>
              </a:lnSpc>
            </a:pPr>
            <a:r>
              <a:rPr lang="en-US" sz="1500" dirty="0">
                <a:solidFill>
                  <a:srgbClr val="333F70"/>
                </a:solidFill>
                <a:latin typeface="Unbounded Bold"/>
                <a:ea typeface="Unbounded Bold"/>
                <a:cs typeface="Open Sans" pitchFamily="34" charset="-120"/>
              </a:rPr>
              <a:t>Saber hacer</a:t>
            </a:r>
            <a:endParaRPr lang="en-US" sz="1500" dirty="0">
              <a:latin typeface="Unbounded Bold"/>
              <a:ea typeface="Unbounded Bold"/>
            </a:endParaRPr>
          </a:p>
        </p:txBody>
      </p:sp>
      <p:sp>
        <p:nvSpPr>
          <p:cNvPr id="15" name="Text 9"/>
          <p:cNvSpPr/>
          <p:nvPr/>
        </p:nvSpPr>
        <p:spPr>
          <a:xfrm>
            <a:off x="6286960" y="4790794"/>
            <a:ext cx="1559143" cy="2904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ctr">
              <a:lnSpc>
                <a:spcPts val="1375"/>
              </a:lnSpc>
            </a:pPr>
            <a:r>
              <a:rPr lang="en-US" sz="2000" b="1" dirty="0">
                <a:solidFill>
                  <a:srgbClr val="333F70"/>
                </a:solidFill>
                <a:latin typeface="Unbounded Bold" pitchFamily="34" charset="0"/>
                <a:ea typeface="Unbounded Bold" pitchFamily="34" charset="-122"/>
                <a:cs typeface="Unbounded Bold" pitchFamily="34" charset="-120"/>
              </a:rPr>
              <a:t>Etapa TEP</a:t>
            </a:r>
            <a:endParaRPr lang="en-US" sz="2000" dirty="0"/>
          </a:p>
        </p:txBody>
      </p:sp>
      <p:sp>
        <p:nvSpPr>
          <p:cNvPr id="16" name="Text 10"/>
          <p:cNvSpPr/>
          <p:nvPr/>
        </p:nvSpPr>
        <p:spPr>
          <a:xfrm>
            <a:off x="6096000" y="5181223"/>
            <a:ext cx="1946157" cy="46464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>
              <a:lnSpc>
                <a:spcPts val="1125"/>
              </a:lnSpc>
            </a:pPr>
            <a:r>
              <a:rPr lang="en-US" sz="1500" dirty="0" err="1">
                <a:solidFill>
                  <a:srgbClr val="333F70"/>
                </a:solidFill>
                <a:latin typeface="Unbounded Bold"/>
                <a:ea typeface="Unbounded Bold"/>
                <a:cs typeface="Open Sans" pitchFamily="34" charset="-120"/>
              </a:rPr>
              <a:t>Paradigma</a:t>
            </a:r>
            <a:r>
              <a:rPr lang="en-US" sz="1500" dirty="0">
                <a:solidFill>
                  <a:srgbClr val="333F70"/>
                </a:solidFill>
                <a:latin typeface="Unbounded Bold"/>
                <a:ea typeface="Unbounded Bold"/>
                <a:cs typeface="Open Sans" pitchFamily="34" charset="-120"/>
              </a:rPr>
              <a:t> DDHH</a:t>
            </a:r>
            <a:br>
              <a:rPr lang="en-US" sz="1500" dirty="0">
                <a:solidFill>
                  <a:srgbClr val="333F70"/>
                </a:solidFill>
                <a:latin typeface="Unbounded Bold"/>
                <a:ea typeface="Unbounded Bold"/>
                <a:cs typeface="Open Sans" pitchFamily="34" charset="-120"/>
              </a:rPr>
            </a:br>
            <a:br>
              <a:rPr lang="en-US" sz="1500" dirty="0">
                <a:solidFill>
                  <a:srgbClr val="333F70"/>
                </a:solidFill>
                <a:latin typeface="Unbounded Bold"/>
                <a:ea typeface="Unbounded Bold"/>
                <a:cs typeface="Open Sans" pitchFamily="34" charset="-120"/>
              </a:rPr>
            </a:br>
            <a:r>
              <a:rPr lang="en-US" sz="1500" dirty="0" err="1">
                <a:solidFill>
                  <a:srgbClr val="333F70"/>
                </a:solidFill>
                <a:latin typeface="Unbounded Bold"/>
                <a:ea typeface="Unbounded Bold"/>
                <a:cs typeface="Open Sans" pitchFamily="34" charset="-120"/>
              </a:rPr>
              <a:t>Sentirse</a:t>
            </a:r>
            <a:r>
              <a:rPr lang="en-US" sz="1500" dirty="0">
                <a:solidFill>
                  <a:srgbClr val="333F70"/>
                </a:solidFill>
                <a:latin typeface="Unbounded Bold"/>
                <a:ea typeface="Unbounded Bold"/>
                <a:cs typeface="Open Sans" pitchFamily="34" charset="-120"/>
              </a:rPr>
              <a:t> Parte</a:t>
            </a:r>
            <a:endParaRPr lang="en-US" sz="1500" dirty="0">
              <a:latin typeface="Unbounded Bold"/>
              <a:ea typeface="Unbounded Bold"/>
            </a:endParaRPr>
          </a:p>
        </p:txBody>
      </p:sp>
    </p:spTree>
    <p:extLst>
      <p:ext uri="{BB962C8B-B14F-4D97-AF65-F5344CB8AC3E}">
        <p14:creationId xmlns:p14="http://schemas.microsoft.com/office/powerpoint/2010/main" val="409857212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661492" y="622201"/>
            <a:ext cx="5766098" cy="44301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>
              <a:lnSpc>
                <a:spcPts val="3458"/>
              </a:lnSpc>
            </a:pPr>
            <a:r>
              <a:rPr lang="en-US" sz="2750" b="1" dirty="0">
                <a:solidFill>
                  <a:srgbClr val="333F70"/>
                </a:solidFill>
                <a:latin typeface="Unbounded Bold" pitchFamily="34" charset="0"/>
                <a:ea typeface="Unbounded Bold" pitchFamily="34" charset="-122"/>
                <a:cs typeface="Unbounded Bold" pitchFamily="34" charset="-120"/>
              </a:rPr>
              <a:t>Derechos y competencias</a:t>
            </a:r>
            <a:endParaRPr lang="en-US" sz="2750" dirty="0"/>
          </a:p>
        </p:txBody>
      </p:sp>
      <p:pic>
        <p:nvPicPr>
          <p:cNvPr id="3" name="Image 0" descr="preencoded.png"/>
          <p:cNvPicPr>
            <a:picLocks noChangeAspect="1"/>
          </p:cNvPicPr>
          <p:nvPr/>
        </p:nvPicPr>
        <p:blipFill>
          <a:blip r:embed="rId3">
            <a:duotone>
              <a:prstClr val="black"/>
              <a:schemeClr val="accent5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3094832" y="1277839"/>
            <a:ext cx="6002238" cy="3092053"/>
          </a:xfrm>
          <a:prstGeom prst="rect">
            <a:avLst/>
          </a:prstGeom>
        </p:spPr>
      </p:pic>
      <p:sp>
        <p:nvSpPr>
          <p:cNvPr id="4" name="Text 1"/>
          <p:cNvSpPr/>
          <p:nvPr/>
        </p:nvSpPr>
        <p:spPr>
          <a:xfrm>
            <a:off x="3528459" y="1392182"/>
            <a:ext cx="1124408" cy="48196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>
              <a:lnSpc>
                <a:spcPts val="1375"/>
              </a:lnSpc>
            </a:pPr>
            <a:r>
              <a:rPr lang="en-US" sz="1500" b="1" dirty="0">
                <a:solidFill>
                  <a:srgbClr val="333F70"/>
                </a:solidFill>
                <a:latin typeface="Unbounded Bold"/>
                <a:ea typeface="Unbounded Bold"/>
                <a:cs typeface="Open Sans Bold" pitchFamily="34" charset="-120"/>
              </a:rPr>
              <a:t>Acceso a la Información</a:t>
            </a:r>
            <a:endParaRPr lang="en-US" sz="1500" dirty="0">
              <a:latin typeface="Unbounded Bold"/>
              <a:ea typeface="Unbounded Bold"/>
            </a:endParaRPr>
          </a:p>
        </p:txBody>
      </p:sp>
      <p:sp>
        <p:nvSpPr>
          <p:cNvPr id="5" name="Text 2"/>
          <p:cNvSpPr/>
          <p:nvPr/>
        </p:nvSpPr>
        <p:spPr>
          <a:xfrm>
            <a:off x="4241468" y="3895224"/>
            <a:ext cx="1687376" cy="22926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ctr">
              <a:lnSpc>
                <a:spcPts val="1375"/>
              </a:lnSpc>
            </a:pPr>
            <a:r>
              <a:rPr lang="en-US" sz="1500" b="1" dirty="0">
                <a:solidFill>
                  <a:srgbClr val="333F70"/>
                </a:solidFill>
                <a:latin typeface="Unbounded Bold"/>
                <a:ea typeface="Unbounded Bold"/>
                <a:cs typeface="Unbounded Bold" pitchFamily="34" charset="-120"/>
              </a:rPr>
              <a:t>Educación</a:t>
            </a:r>
            <a:endParaRPr lang="en-US" sz="1500" dirty="0">
              <a:latin typeface="Unbounded Bold"/>
              <a:ea typeface="Unbounded Bold"/>
            </a:endParaRPr>
          </a:p>
        </p:txBody>
      </p:sp>
      <p:sp>
        <p:nvSpPr>
          <p:cNvPr id="6" name="Text 3"/>
          <p:cNvSpPr/>
          <p:nvPr/>
        </p:nvSpPr>
        <p:spPr>
          <a:xfrm>
            <a:off x="5252263" y="1523117"/>
            <a:ext cx="1687376" cy="22926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ctr">
              <a:lnSpc>
                <a:spcPts val="1375"/>
              </a:lnSpc>
            </a:pPr>
            <a:r>
              <a:rPr lang="en-US" sz="1500" b="1" dirty="0">
                <a:solidFill>
                  <a:srgbClr val="333F70"/>
                </a:solidFill>
                <a:latin typeface="Unbounded Bold"/>
                <a:ea typeface="Unbounded Bold"/>
                <a:cs typeface="Unbounded Bold" pitchFamily="34" charset="-120"/>
              </a:rPr>
              <a:t>Privacidad</a:t>
            </a:r>
            <a:endParaRPr lang="en-US" sz="1500" dirty="0">
              <a:latin typeface="Unbounded Bold"/>
              <a:ea typeface="Unbounded Bold"/>
            </a:endParaRPr>
          </a:p>
        </p:txBody>
      </p:sp>
      <p:sp>
        <p:nvSpPr>
          <p:cNvPr id="7" name="Text 4"/>
          <p:cNvSpPr/>
          <p:nvPr/>
        </p:nvSpPr>
        <p:spPr>
          <a:xfrm>
            <a:off x="6246754" y="3887073"/>
            <a:ext cx="1687375" cy="22926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ctr">
              <a:lnSpc>
                <a:spcPts val="1375"/>
              </a:lnSpc>
            </a:pPr>
            <a:r>
              <a:rPr lang="en-US" sz="1500" b="1" dirty="0">
                <a:solidFill>
                  <a:srgbClr val="333F70"/>
                </a:solidFill>
                <a:latin typeface="Unbounded Bold"/>
                <a:ea typeface="Unbounded Bold"/>
                <a:cs typeface="Unbounded Bold" pitchFamily="34" charset="-120"/>
              </a:rPr>
              <a:t>Desarrollo</a:t>
            </a:r>
            <a:endParaRPr lang="en-US" sz="1500" dirty="0">
              <a:latin typeface="Unbounded Bold"/>
              <a:ea typeface="Unbounded Bold"/>
            </a:endParaRPr>
          </a:p>
        </p:txBody>
      </p:sp>
      <p:sp>
        <p:nvSpPr>
          <p:cNvPr id="8" name="Text 5"/>
          <p:cNvSpPr/>
          <p:nvPr/>
        </p:nvSpPr>
        <p:spPr>
          <a:xfrm>
            <a:off x="7261880" y="1506814"/>
            <a:ext cx="1678588" cy="25269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ctr">
              <a:lnSpc>
                <a:spcPts val="1375"/>
              </a:lnSpc>
            </a:pPr>
            <a:r>
              <a:rPr lang="en-US" sz="1500" b="1" dirty="0">
                <a:solidFill>
                  <a:srgbClr val="333F70"/>
                </a:solidFill>
                <a:latin typeface="Unbounded Bold"/>
                <a:ea typeface="Unbounded Bold"/>
                <a:cs typeface="Open Sans Bold" pitchFamily="34" charset="-120"/>
              </a:rPr>
              <a:t>No Discriminación</a:t>
            </a:r>
            <a:endParaRPr lang="en-US" sz="1500" dirty="0">
              <a:latin typeface="Unbounded Bold"/>
              <a:ea typeface="Unbounded Bold"/>
            </a:endParaRPr>
          </a:p>
        </p:txBody>
      </p:sp>
      <p:sp>
        <p:nvSpPr>
          <p:cNvPr id="9" name="Shape 6"/>
          <p:cNvSpPr/>
          <p:nvPr/>
        </p:nvSpPr>
        <p:spPr>
          <a:xfrm>
            <a:off x="661492" y="4635599"/>
            <a:ext cx="10869018" cy="19050"/>
          </a:xfrm>
          <a:prstGeom prst="roundRect">
            <a:avLst>
              <a:gd name="adj" fmla="val 312558"/>
            </a:avLst>
          </a:prstGeom>
          <a:solidFill>
            <a:srgbClr val="323B61"/>
          </a:solidFill>
          <a:ln/>
        </p:spPr>
      </p:sp>
      <p:sp>
        <p:nvSpPr>
          <p:cNvPr id="10" name="Shape 7"/>
          <p:cNvSpPr/>
          <p:nvPr/>
        </p:nvSpPr>
        <p:spPr>
          <a:xfrm>
            <a:off x="1667967" y="4635599"/>
            <a:ext cx="19050" cy="425252"/>
          </a:xfrm>
          <a:prstGeom prst="roundRect">
            <a:avLst>
              <a:gd name="adj" fmla="val 312558"/>
            </a:avLst>
          </a:prstGeom>
          <a:solidFill>
            <a:srgbClr val="4C5889"/>
          </a:solidFill>
          <a:ln/>
        </p:spPr>
      </p:sp>
      <p:sp>
        <p:nvSpPr>
          <p:cNvPr id="11" name="Shape 8"/>
          <p:cNvSpPr/>
          <p:nvPr/>
        </p:nvSpPr>
        <p:spPr>
          <a:xfrm>
            <a:off x="1624360" y="4582468"/>
            <a:ext cx="106263" cy="106263"/>
          </a:xfrm>
          <a:prstGeom prst="roundRect">
            <a:avLst>
              <a:gd name="adj" fmla="val 358543"/>
            </a:avLst>
          </a:prstGeom>
          <a:solidFill>
            <a:srgbClr val="333F70"/>
          </a:solidFill>
          <a:ln/>
        </p:spPr>
      </p:sp>
      <p:sp>
        <p:nvSpPr>
          <p:cNvPr id="12" name="Shape 9"/>
          <p:cNvSpPr/>
          <p:nvPr/>
        </p:nvSpPr>
        <p:spPr>
          <a:xfrm>
            <a:off x="661492" y="5060950"/>
            <a:ext cx="2032000" cy="1050826"/>
          </a:xfrm>
          <a:prstGeom prst="roundRect">
            <a:avLst>
              <a:gd name="adj" fmla="val 5666"/>
            </a:avLst>
          </a:prstGeom>
          <a:ln w="38100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</p:sp>
      <p:sp>
        <p:nvSpPr>
          <p:cNvPr id="13" name="Text 10"/>
          <p:cNvSpPr/>
          <p:nvPr/>
        </p:nvSpPr>
        <p:spPr>
          <a:xfrm>
            <a:off x="809526" y="5208984"/>
            <a:ext cx="1735932" cy="44291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>
              <a:lnSpc>
                <a:spcPts val="1708"/>
              </a:lnSpc>
            </a:pPr>
            <a:r>
              <a:rPr lang="en-US" sz="1500" b="1" dirty="0">
                <a:solidFill>
                  <a:srgbClr val="333F70"/>
                </a:solidFill>
                <a:latin typeface="+mj-lt"/>
                <a:ea typeface="Unbounded Bold" pitchFamily="34" charset="-122"/>
                <a:cs typeface="Unbounded Bold" pitchFamily="34" charset="-120"/>
              </a:rPr>
              <a:t>Libertad de </a:t>
            </a:r>
            <a:r>
              <a:rPr lang="en-US" sz="1500" b="1" dirty="0" err="1">
                <a:solidFill>
                  <a:srgbClr val="333F70"/>
                </a:solidFill>
                <a:latin typeface="+mj-lt"/>
                <a:ea typeface="Unbounded Bold" pitchFamily="34" charset="-122"/>
                <a:cs typeface="Unbounded Bold" pitchFamily="34" charset="-120"/>
              </a:rPr>
              <a:t>Expresión</a:t>
            </a:r>
            <a:endParaRPr lang="en-US" sz="1500" b="1" dirty="0">
              <a:solidFill>
                <a:srgbClr val="333F70"/>
              </a:solidFill>
              <a:latin typeface="+mj-lt"/>
              <a:ea typeface="Unbounded Bold" pitchFamily="34" charset="-122"/>
              <a:cs typeface="Unbounded Bold" pitchFamily="34" charset="-120"/>
            </a:endParaRPr>
          </a:p>
          <a:p>
            <a:pPr algn="ctr">
              <a:lnSpc>
                <a:spcPts val="1708"/>
              </a:lnSpc>
            </a:pPr>
            <a:r>
              <a:rPr lang="es-CR" sz="1500" dirty="0">
                <a:solidFill>
                  <a:schemeClr val="tx2"/>
                </a:solidFill>
                <a:latin typeface="+mj-lt"/>
                <a:ea typeface="Unbounded Bold"/>
              </a:rPr>
              <a:t>Uso Participativo</a:t>
            </a:r>
            <a:endParaRPr lang="es-CR" sz="1500" b="1" dirty="0">
              <a:solidFill>
                <a:schemeClr val="tx2"/>
              </a:solidFill>
              <a:latin typeface="+mj-lt"/>
              <a:ea typeface="Unbounded Bold"/>
            </a:endParaRPr>
          </a:p>
        </p:txBody>
      </p:sp>
      <p:sp>
        <p:nvSpPr>
          <p:cNvPr id="14" name="Text 11"/>
          <p:cNvSpPr/>
          <p:nvPr/>
        </p:nvSpPr>
        <p:spPr>
          <a:xfrm>
            <a:off x="809526" y="5736928"/>
            <a:ext cx="1735932" cy="22681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ctr">
              <a:lnSpc>
                <a:spcPts val="1750"/>
              </a:lnSpc>
            </a:pPr>
            <a:endParaRPr lang="en-US" sz="1083" dirty="0"/>
          </a:p>
        </p:txBody>
      </p:sp>
      <p:sp>
        <p:nvSpPr>
          <p:cNvPr id="15" name="Shape 12"/>
          <p:cNvSpPr/>
          <p:nvPr/>
        </p:nvSpPr>
        <p:spPr>
          <a:xfrm>
            <a:off x="3877171" y="4635599"/>
            <a:ext cx="19050" cy="425252"/>
          </a:xfrm>
          <a:prstGeom prst="roundRect">
            <a:avLst>
              <a:gd name="adj" fmla="val 312558"/>
            </a:avLst>
          </a:prstGeom>
          <a:solidFill>
            <a:srgbClr val="323B61"/>
          </a:solidFill>
          <a:ln/>
        </p:spPr>
      </p:sp>
      <p:sp>
        <p:nvSpPr>
          <p:cNvPr id="16" name="Shape 13"/>
          <p:cNvSpPr/>
          <p:nvPr/>
        </p:nvSpPr>
        <p:spPr>
          <a:xfrm>
            <a:off x="3833564" y="4582468"/>
            <a:ext cx="106263" cy="106263"/>
          </a:xfrm>
          <a:prstGeom prst="roundRect">
            <a:avLst>
              <a:gd name="adj" fmla="val 358543"/>
            </a:avLst>
          </a:prstGeom>
          <a:solidFill>
            <a:srgbClr val="192248"/>
          </a:solidFill>
          <a:ln/>
        </p:spPr>
      </p:sp>
      <p:sp>
        <p:nvSpPr>
          <p:cNvPr id="17" name="Shape 14"/>
          <p:cNvSpPr/>
          <p:nvPr/>
        </p:nvSpPr>
        <p:spPr>
          <a:xfrm>
            <a:off x="2870696" y="5060950"/>
            <a:ext cx="2032000" cy="1050826"/>
          </a:xfrm>
          <a:prstGeom prst="roundRect">
            <a:avLst>
              <a:gd name="adj" fmla="val 5666"/>
            </a:avLst>
          </a:prstGeom>
          <a:ln w="38100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</p:sp>
      <p:sp>
        <p:nvSpPr>
          <p:cNvPr id="18" name="Text 15"/>
          <p:cNvSpPr/>
          <p:nvPr/>
        </p:nvSpPr>
        <p:spPr>
          <a:xfrm>
            <a:off x="3018731" y="5208984"/>
            <a:ext cx="1735932" cy="44291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>
              <a:lnSpc>
                <a:spcPts val="1708"/>
              </a:lnSpc>
            </a:pPr>
            <a:r>
              <a:rPr lang="en-US" sz="1500" b="1" dirty="0">
                <a:solidFill>
                  <a:srgbClr val="333F70"/>
                </a:solidFill>
                <a:latin typeface="+mj-lt"/>
                <a:ea typeface="Unbounded Bold" pitchFamily="34" charset="-122"/>
                <a:cs typeface="Unbounded Bold" pitchFamily="34" charset="-120"/>
              </a:rPr>
              <a:t>Protección de </a:t>
            </a:r>
            <a:r>
              <a:rPr lang="en-US" sz="1500" b="1" dirty="0" err="1">
                <a:solidFill>
                  <a:srgbClr val="333F70"/>
                </a:solidFill>
                <a:latin typeface="+mj-lt"/>
                <a:ea typeface="Unbounded Bold" pitchFamily="34" charset="-122"/>
                <a:cs typeface="Unbounded Bold" pitchFamily="34" charset="-120"/>
              </a:rPr>
              <a:t>Datos</a:t>
            </a:r>
            <a:endParaRPr lang="en-US" sz="1500" b="1" dirty="0">
              <a:solidFill>
                <a:srgbClr val="333F70"/>
              </a:solidFill>
              <a:latin typeface="+mj-lt"/>
              <a:ea typeface="Unbounded Bold" pitchFamily="34" charset="-122"/>
              <a:cs typeface="Unbounded Bold" pitchFamily="34" charset="-120"/>
            </a:endParaRPr>
          </a:p>
          <a:p>
            <a:pPr algn="ctr">
              <a:lnSpc>
                <a:spcPts val="1708"/>
              </a:lnSpc>
            </a:pPr>
            <a:r>
              <a:rPr lang="es-CR" sz="1500" b="1" dirty="0">
                <a:solidFill>
                  <a:srgbClr val="333F70"/>
                </a:solidFill>
                <a:latin typeface="+mj-lt"/>
                <a:ea typeface="Unbounded Bold" pitchFamily="34" charset="-122"/>
              </a:rPr>
              <a:t>Competencia </a:t>
            </a:r>
            <a:br>
              <a:rPr lang="es-CR" sz="1500" b="1" dirty="0">
                <a:solidFill>
                  <a:srgbClr val="333F70"/>
                </a:solidFill>
                <a:latin typeface="+mj-lt"/>
                <a:ea typeface="Unbounded Bold" pitchFamily="34" charset="-122"/>
              </a:rPr>
            </a:br>
            <a:r>
              <a:rPr lang="es-CR" sz="1500" dirty="0">
                <a:solidFill>
                  <a:schemeClr val="tx2"/>
                </a:solidFill>
                <a:latin typeface="+mj-lt"/>
                <a:ea typeface="Unbounded Bold" pitchFamily="34" charset="-122"/>
              </a:rPr>
              <a:t>Uso Seguro</a:t>
            </a:r>
            <a:endParaRPr lang="en-US" sz="1500" dirty="0">
              <a:solidFill>
                <a:schemeClr val="tx2"/>
              </a:solidFill>
              <a:latin typeface="+mj-lt"/>
            </a:endParaRPr>
          </a:p>
        </p:txBody>
      </p:sp>
      <p:sp>
        <p:nvSpPr>
          <p:cNvPr id="19" name="Text 16"/>
          <p:cNvSpPr/>
          <p:nvPr/>
        </p:nvSpPr>
        <p:spPr>
          <a:xfrm>
            <a:off x="3018731" y="5736928"/>
            <a:ext cx="1735932" cy="22681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ctr">
              <a:lnSpc>
                <a:spcPts val="1750"/>
              </a:lnSpc>
            </a:pPr>
            <a:endParaRPr lang="en-US" sz="1083" dirty="0"/>
          </a:p>
        </p:txBody>
      </p:sp>
      <p:sp>
        <p:nvSpPr>
          <p:cNvPr id="20" name="Shape 17"/>
          <p:cNvSpPr/>
          <p:nvPr/>
        </p:nvSpPr>
        <p:spPr>
          <a:xfrm>
            <a:off x="6086376" y="4635599"/>
            <a:ext cx="19050" cy="425252"/>
          </a:xfrm>
          <a:prstGeom prst="roundRect">
            <a:avLst>
              <a:gd name="adj" fmla="val 312558"/>
            </a:avLst>
          </a:prstGeom>
          <a:solidFill>
            <a:srgbClr val="323B61"/>
          </a:solidFill>
          <a:ln/>
        </p:spPr>
      </p:sp>
      <p:sp>
        <p:nvSpPr>
          <p:cNvPr id="21" name="Shape 18"/>
          <p:cNvSpPr/>
          <p:nvPr/>
        </p:nvSpPr>
        <p:spPr>
          <a:xfrm>
            <a:off x="6042769" y="4582468"/>
            <a:ext cx="106263" cy="106263"/>
          </a:xfrm>
          <a:prstGeom prst="roundRect">
            <a:avLst>
              <a:gd name="adj" fmla="val 358543"/>
            </a:avLst>
          </a:prstGeom>
          <a:solidFill>
            <a:srgbClr val="192248"/>
          </a:solidFill>
          <a:ln/>
        </p:spPr>
      </p:sp>
      <p:sp>
        <p:nvSpPr>
          <p:cNvPr id="22" name="Shape 19"/>
          <p:cNvSpPr/>
          <p:nvPr/>
        </p:nvSpPr>
        <p:spPr>
          <a:xfrm>
            <a:off x="5079901" y="5060951"/>
            <a:ext cx="2032099" cy="1050826"/>
          </a:xfrm>
          <a:prstGeom prst="roundRect">
            <a:avLst>
              <a:gd name="adj" fmla="val 8057"/>
            </a:avLst>
          </a:prstGeom>
          <a:ln w="38100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</p:sp>
      <p:sp>
        <p:nvSpPr>
          <p:cNvPr id="23" name="Text 20"/>
          <p:cNvSpPr/>
          <p:nvPr/>
        </p:nvSpPr>
        <p:spPr>
          <a:xfrm>
            <a:off x="5227935" y="5208984"/>
            <a:ext cx="1736031" cy="44291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>
              <a:lnSpc>
                <a:spcPts val="1708"/>
              </a:lnSpc>
            </a:pPr>
            <a:r>
              <a:rPr lang="en-US" sz="1500" b="1" dirty="0">
                <a:solidFill>
                  <a:srgbClr val="333F70"/>
                </a:solidFill>
                <a:latin typeface="+mj-lt"/>
                <a:ea typeface="Unbounded Bold" pitchFamily="34" charset="-122"/>
                <a:cs typeface="Unbounded Bold" pitchFamily="34" charset="-120"/>
              </a:rPr>
              <a:t>Igualdad de </a:t>
            </a:r>
            <a:r>
              <a:rPr lang="en-US" sz="1500" b="1" dirty="0" err="1">
                <a:solidFill>
                  <a:srgbClr val="333F70"/>
                </a:solidFill>
                <a:latin typeface="+mj-lt"/>
                <a:ea typeface="Unbounded Bold" pitchFamily="34" charset="-122"/>
                <a:cs typeface="Unbounded Bold" pitchFamily="34" charset="-120"/>
              </a:rPr>
              <a:t>Oportunidades</a:t>
            </a:r>
            <a:endParaRPr lang="en-US" sz="1500" b="1" dirty="0">
              <a:solidFill>
                <a:srgbClr val="333F70"/>
              </a:solidFill>
              <a:latin typeface="+mj-lt"/>
              <a:ea typeface="Unbounded Bold" pitchFamily="34" charset="-122"/>
              <a:cs typeface="Unbounded Bold" pitchFamily="34" charset="-120"/>
            </a:endParaRPr>
          </a:p>
          <a:p>
            <a:pPr algn="ctr">
              <a:lnSpc>
                <a:spcPts val="1708"/>
              </a:lnSpc>
            </a:pPr>
            <a:r>
              <a:rPr lang="es-CR" sz="1500" dirty="0">
                <a:solidFill>
                  <a:srgbClr val="333F70"/>
                </a:solidFill>
                <a:latin typeface="+mj-lt"/>
                <a:ea typeface="Unbounded Bold" pitchFamily="34" charset="-122"/>
              </a:rPr>
              <a:t>Uso Responsable</a:t>
            </a:r>
            <a:endParaRPr lang="en-US" sz="1500" dirty="0">
              <a:latin typeface="+mj-lt"/>
            </a:endParaRPr>
          </a:p>
        </p:txBody>
      </p:sp>
      <p:sp>
        <p:nvSpPr>
          <p:cNvPr id="24" name="Shape 21"/>
          <p:cNvSpPr/>
          <p:nvPr/>
        </p:nvSpPr>
        <p:spPr>
          <a:xfrm>
            <a:off x="8295680" y="4635599"/>
            <a:ext cx="19050" cy="425252"/>
          </a:xfrm>
          <a:prstGeom prst="roundRect">
            <a:avLst>
              <a:gd name="adj" fmla="val 312558"/>
            </a:avLst>
          </a:prstGeom>
          <a:solidFill>
            <a:srgbClr val="323B61"/>
          </a:solidFill>
          <a:ln/>
        </p:spPr>
      </p:sp>
      <p:sp>
        <p:nvSpPr>
          <p:cNvPr id="25" name="Shape 22"/>
          <p:cNvSpPr/>
          <p:nvPr/>
        </p:nvSpPr>
        <p:spPr>
          <a:xfrm>
            <a:off x="8252074" y="4582468"/>
            <a:ext cx="106263" cy="106263"/>
          </a:xfrm>
          <a:prstGeom prst="roundRect">
            <a:avLst>
              <a:gd name="adj" fmla="val 358543"/>
            </a:avLst>
          </a:prstGeom>
          <a:solidFill>
            <a:srgbClr val="192248"/>
          </a:solidFill>
          <a:ln/>
        </p:spPr>
      </p:sp>
      <p:sp>
        <p:nvSpPr>
          <p:cNvPr id="26" name="Shape 23"/>
          <p:cNvSpPr/>
          <p:nvPr/>
        </p:nvSpPr>
        <p:spPr>
          <a:xfrm>
            <a:off x="7289205" y="5060951"/>
            <a:ext cx="2032000" cy="1026814"/>
          </a:xfrm>
          <a:prstGeom prst="roundRect">
            <a:avLst>
              <a:gd name="adj" fmla="val 5068"/>
            </a:avLst>
          </a:prstGeom>
          <a:ln w="38100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</p:sp>
      <p:sp>
        <p:nvSpPr>
          <p:cNvPr id="27" name="Text 24"/>
          <p:cNvSpPr/>
          <p:nvPr/>
        </p:nvSpPr>
        <p:spPr>
          <a:xfrm>
            <a:off x="7437239" y="5208984"/>
            <a:ext cx="1735932" cy="75475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>
              <a:lnSpc>
                <a:spcPts val="2208"/>
              </a:lnSpc>
            </a:pPr>
            <a:r>
              <a:rPr lang="en-US" sz="1500" b="1" dirty="0" err="1">
                <a:solidFill>
                  <a:srgbClr val="333F70"/>
                </a:solidFill>
                <a:latin typeface="+mj-lt"/>
                <a:ea typeface="Open Sans" pitchFamily="34" charset="-122"/>
                <a:cs typeface="Open Sans" pitchFamily="34" charset="-120"/>
              </a:rPr>
              <a:t>Alfabetización</a:t>
            </a:r>
            <a:r>
              <a:rPr lang="en-US" sz="1500" b="1" dirty="0">
                <a:solidFill>
                  <a:srgbClr val="333F70"/>
                </a:solidFill>
                <a:latin typeface="+mj-lt"/>
                <a:ea typeface="Open Sans" pitchFamily="34" charset="-122"/>
                <a:cs typeface="Open Sans" pitchFamily="34" charset="-120"/>
              </a:rPr>
              <a:t> Digital</a:t>
            </a:r>
          </a:p>
          <a:p>
            <a:pPr algn="ctr">
              <a:lnSpc>
                <a:spcPts val="2208"/>
              </a:lnSpc>
            </a:pPr>
            <a:r>
              <a:rPr lang="es-CR" sz="1500" dirty="0">
                <a:solidFill>
                  <a:srgbClr val="333F70"/>
                </a:solidFill>
                <a:latin typeface="+mj-lt"/>
                <a:ea typeface="Open Sans" pitchFamily="34" charset="-122"/>
                <a:cs typeface="Open Sans" pitchFamily="34" charset="-120"/>
              </a:rPr>
              <a:t>Uso Productivo</a:t>
            </a:r>
            <a:endParaRPr lang="en-US" sz="1500" dirty="0">
              <a:latin typeface="+mj-lt"/>
            </a:endParaRPr>
          </a:p>
        </p:txBody>
      </p:sp>
      <p:sp>
        <p:nvSpPr>
          <p:cNvPr id="28" name="Text 25"/>
          <p:cNvSpPr/>
          <p:nvPr/>
        </p:nvSpPr>
        <p:spPr>
          <a:xfrm>
            <a:off x="7437239" y="5860951"/>
            <a:ext cx="1735932" cy="22681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ctr">
              <a:lnSpc>
                <a:spcPts val="1750"/>
              </a:lnSpc>
            </a:pPr>
            <a:endParaRPr lang="en-US" sz="1083" dirty="0"/>
          </a:p>
        </p:txBody>
      </p:sp>
      <p:sp>
        <p:nvSpPr>
          <p:cNvPr id="29" name="Shape 26"/>
          <p:cNvSpPr/>
          <p:nvPr/>
        </p:nvSpPr>
        <p:spPr>
          <a:xfrm>
            <a:off x="10504884" y="4635599"/>
            <a:ext cx="19050" cy="425252"/>
          </a:xfrm>
          <a:prstGeom prst="roundRect">
            <a:avLst>
              <a:gd name="adj" fmla="val 312558"/>
            </a:avLst>
          </a:prstGeom>
          <a:solidFill>
            <a:srgbClr val="323B61"/>
          </a:solidFill>
          <a:ln/>
        </p:spPr>
      </p:sp>
      <p:sp>
        <p:nvSpPr>
          <p:cNvPr id="30" name="Shape 27"/>
          <p:cNvSpPr/>
          <p:nvPr/>
        </p:nvSpPr>
        <p:spPr>
          <a:xfrm>
            <a:off x="10461278" y="4582468"/>
            <a:ext cx="106263" cy="106263"/>
          </a:xfrm>
          <a:prstGeom prst="roundRect">
            <a:avLst>
              <a:gd name="adj" fmla="val 358543"/>
            </a:avLst>
          </a:prstGeom>
          <a:solidFill>
            <a:srgbClr val="192248"/>
          </a:solidFill>
          <a:ln/>
        </p:spPr>
      </p:sp>
      <p:sp>
        <p:nvSpPr>
          <p:cNvPr id="31" name="Shape 28"/>
          <p:cNvSpPr/>
          <p:nvPr/>
        </p:nvSpPr>
        <p:spPr>
          <a:xfrm>
            <a:off x="9498410" y="5060951"/>
            <a:ext cx="2032099" cy="1026814"/>
          </a:xfrm>
          <a:prstGeom prst="roundRect">
            <a:avLst>
              <a:gd name="adj" fmla="val 7179"/>
            </a:avLst>
          </a:prstGeom>
          <a:ln w="38100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</p:sp>
      <p:sp>
        <p:nvSpPr>
          <p:cNvPr id="32" name="Text 29"/>
          <p:cNvSpPr/>
          <p:nvPr/>
        </p:nvSpPr>
        <p:spPr>
          <a:xfrm>
            <a:off x="9646445" y="5208984"/>
            <a:ext cx="1736031" cy="30329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ctr">
              <a:lnSpc>
                <a:spcPts val="1708"/>
              </a:lnSpc>
            </a:pPr>
            <a:r>
              <a:rPr lang="en-US" sz="1500" b="1" dirty="0" err="1">
                <a:solidFill>
                  <a:srgbClr val="333F70"/>
                </a:solidFill>
                <a:latin typeface="+mj-lt"/>
                <a:ea typeface="Unbounded Bold" pitchFamily="34" charset="-122"/>
                <a:cs typeface="Unbounded Bold" pitchFamily="34" charset="-120"/>
              </a:rPr>
              <a:t>Bienestar</a:t>
            </a:r>
            <a:endParaRPr lang="en-US" sz="1500" b="1" dirty="0">
              <a:solidFill>
                <a:srgbClr val="333F70"/>
              </a:solidFill>
              <a:latin typeface="+mj-lt"/>
              <a:ea typeface="Unbounded Bold" pitchFamily="34" charset="-122"/>
              <a:cs typeface="Unbounded Bold" pitchFamily="34" charset="-120"/>
            </a:endParaRPr>
          </a:p>
          <a:p>
            <a:pPr algn="ctr">
              <a:lnSpc>
                <a:spcPts val="1708"/>
              </a:lnSpc>
            </a:pPr>
            <a:r>
              <a:rPr lang="es-CR" sz="1500" dirty="0">
                <a:solidFill>
                  <a:srgbClr val="333F70"/>
                </a:solidFill>
                <a:latin typeface="+mj-lt"/>
                <a:ea typeface="Unbounded Bold" pitchFamily="34" charset="-122"/>
              </a:rPr>
              <a:t>Uso pleno y consciente</a:t>
            </a:r>
            <a:endParaRPr lang="en-US" sz="1500" dirty="0">
              <a:latin typeface="+mj-lt"/>
            </a:endParaRPr>
          </a:p>
        </p:txBody>
      </p:sp>
      <p:sp>
        <p:nvSpPr>
          <p:cNvPr id="33" name="Text 30"/>
          <p:cNvSpPr/>
          <p:nvPr/>
        </p:nvSpPr>
        <p:spPr>
          <a:xfrm>
            <a:off x="9498409" y="5478202"/>
            <a:ext cx="1736031" cy="22681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ctr">
              <a:lnSpc>
                <a:spcPts val="1750"/>
              </a:lnSpc>
            </a:pPr>
            <a:endParaRPr lang="en-US" sz="1083" dirty="0"/>
          </a:p>
        </p:txBody>
      </p:sp>
    </p:spTree>
    <p:extLst>
      <p:ext uri="{BB962C8B-B14F-4D97-AF65-F5344CB8AC3E}">
        <p14:creationId xmlns:p14="http://schemas.microsoft.com/office/powerpoint/2010/main" val="87813612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Image 0" descr="preencoded.png"/>
          <p:cNvPicPr>
            <a:picLocks noChangeAspect="1"/>
          </p:cNvPicPr>
          <p:nvPr/>
        </p:nvPicPr>
        <p:blipFill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-1279712" y="-1272153"/>
            <a:ext cx="4572000" cy="6858000"/>
          </a:xfrm>
          <a:prstGeom prst="rect">
            <a:avLst/>
          </a:prstGeom>
        </p:spPr>
      </p:pic>
      <p:sp>
        <p:nvSpPr>
          <p:cNvPr id="2" name="Text 0"/>
          <p:cNvSpPr/>
          <p:nvPr/>
        </p:nvSpPr>
        <p:spPr>
          <a:xfrm>
            <a:off x="2849217" y="535309"/>
            <a:ext cx="8083826" cy="44301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>
              <a:lnSpc>
                <a:spcPts val="3458"/>
              </a:lnSpc>
            </a:pPr>
            <a:r>
              <a:rPr lang="es-MX" sz="2400" b="1" dirty="0">
                <a:solidFill>
                  <a:schemeClr val="accent5">
                    <a:lumMod val="50000"/>
                  </a:schemeClr>
                </a:solidFill>
                <a:effectLst/>
                <a:latin typeface="Unbounded Bold"/>
              </a:rPr>
              <a:t>La Solución - Los Tres Pilares de la Alfabetización Digital Crítica</a:t>
            </a:r>
            <a:endParaRPr lang="es-CR" sz="2400" b="1" dirty="0">
              <a:solidFill>
                <a:srgbClr val="333F70"/>
              </a:solidFill>
              <a:latin typeface="Unbounded Bold" pitchFamily="34" charset="0"/>
              <a:ea typeface="Unbounded Bold" pitchFamily="34" charset="-122"/>
            </a:endParaRPr>
          </a:p>
          <a:p>
            <a:pPr>
              <a:lnSpc>
                <a:spcPts val="3458"/>
              </a:lnSpc>
            </a:pPr>
            <a:endParaRPr lang="es-CR" sz="2750" b="1" dirty="0">
              <a:solidFill>
                <a:srgbClr val="333F70"/>
              </a:solidFill>
              <a:latin typeface="Unbounded Bold" pitchFamily="34" charset="0"/>
              <a:ea typeface="Unbounded Bold" pitchFamily="34" charset="-122"/>
            </a:endParaRPr>
          </a:p>
          <a:p>
            <a:pPr>
              <a:lnSpc>
                <a:spcPts val="3458"/>
              </a:lnSpc>
            </a:pPr>
            <a:endParaRPr lang="es-CR" sz="2750" b="1" dirty="0">
              <a:solidFill>
                <a:srgbClr val="333F70"/>
              </a:solidFill>
              <a:latin typeface="Unbounded Bold" pitchFamily="34" charset="0"/>
              <a:ea typeface="Unbounded Bold" pitchFamily="34" charset="-122"/>
            </a:endParaRPr>
          </a:p>
          <a:p>
            <a:pPr>
              <a:lnSpc>
                <a:spcPts val="3458"/>
              </a:lnSpc>
            </a:pPr>
            <a:endParaRPr lang="es-CR" sz="2750" b="1" dirty="0">
              <a:solidFill>
                <a:srgbClr val="333F70"/>
              </a:solidFill>
              <a:latin typeface="Unbounded Bold" pitchFamily="34" charset="0"/>
              <a:ea typeface="Unbounded Bold" pitchFamily="34" charset="-122"/>
            </a:endParaRPr>
          </a:p>
          <a:p>
            <a:pPr>
              <a:lnSpc>
                <a:spcPts val="3458"/>
              </a:lnSpc>
            </a:pPr>
            <a:endParaRPr lang="es-CR" sz="2750" b="1" dirty="0">
              <a:solidFill>
                <a:srgbClr val="333F70"/>
              </a:solidFill>
              <a:latin typeface="Unbounded Bold" pitchFamily="34" charset="0"/>
              <a:ea typeface="Unbounded Bold" pitchFamily="34" charset="-122"/>
            </a:endParaRPr>
          </a:p>
        </p:txBody>
      </p:sp>
      <p:sp>
        <p:nvSpPr>
          <p:cNvPr id="14" name="Text 11"/>
          <p:cNvSpPr/>
          <p:nvPr/>
        </p:nvSpPr>
        <p:spPr>
          <a:xfrm>
            <a:off x="809526" y="5736928"/>
            <a:ext cx="1735932" cy="22681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ctr">
              <a:lnSpc>
                <a:spcPts val="1750"/>
              </a:lnSpc>
            </a:pPr>
            <a:endParaRPr lang="en-US" sz="1083" dirty="0"/>
          </a:p>
        </p:txBody>
      </p:sp>
      <p:sp>
        <p:nvSpPr>
          <p:cNvPr id="19" name="Text 16"/>
          <p:cNvSpPr/>
          <p:nvPr/>
        </p:nvSpPr>
        <p:spPr>
          <a:xfrm>
            <a:off x="3018731" y="5736928"/>
            <a:ext cx="1735932" cy="22681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ctr">
              <a:lnSpc>
                <a:spcPts val="1750"/>
              </a:lnSpc>
            </a:pPr>
            <a:endParaRPr lang="en-US" sz="1083" dirty="0"/>
          </a:p>
        </p:txBody>
      </p:sp>
      <p:sp>
        <p:nvSpPr>
          <p:cNvPr id="28" name="Text 25"/>
          <p:cNvSpPr/>
          <p:nvPr/>
        </p:nvSpPr>
        <p:spPr>
          <a:xfrm>
            <a:off x="7437239" y="5860951"/>
            <a:ext cx="1735932" cy="22681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ctr">
              <a:lnSpc>
                <a:spcPts val="1750"/>
              </a:lnSpc>
            </a:pPr>
            <a:endParaRPr lang="en-US" sz="1083" dirty="0"/>
          </a:p>
        </p:txBody>
      </p:sp>
      <p:sp>
        <p:nvSpPr>
          <p:cNvPr id="33" name="Text 30"/>
          <p:cNvSpPr/>
          <p:nvPr/>
        </p:nvSpPr>
        <p:spPr>
          <a:xfrm>
            <a:off x="9646445" y="5515471"/>
            <a:ext cx="1736031" cy="22681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ctr">
              <a:lnSpc>
                <a:spcPts val="1750"/>
              </a:lnSpc>
            </a:pPr>
            <a:endParaRPr lang="en-US" sz="1083" dirty="0"/>
          </a:p>
        </p:txBody>
      </p:sp>
      <p:graphicFrame>
        <p:nvGraphicFramePr>
          <p:cNvPr id="3" name="Diagrama 2"/>
          <p:cNvGraphicFramePr/>
          <p:nvPr>
            <p:extLst>
              <p:ext uri="{D42A27DB-BD31-4B8C-83A1-F6EECF244321}">
                <p14:modId xmlns:p14="http://schemas.microsoft.com/office/powerpoint/2010/main" val="1000749432"/>
              </p:ext>
            </p:extLst>
          </p:nvPr>
        </p:nvGraphicFramePr>
        <p:xfrm>
          <a:off x="1284269" y="1755454"/>
          <a:ext cx="10231870" cy="454759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35" name="Rectángulo 34">
            <a:extLst>
              <a:ext uri="{FF2B5EF4-FFF2-40B4-BE49-F238E27FC236}">
                <a16:creationId xmlns:a16="http://schemas.microsoft.com/office/drawing/2014/main" id="{A6D7C531-32D4-7744-B78E-4EE10EEEA726}"/>
              </a:ext>
            </a:extLst>
          </p:cNvPr>
          <p:cNvSpPr/>
          <p:nvPr/>
        </p:nvSpPr>
        <p:spPr>
          <a:xfrm>
            <a:off x="-104375" y="6303048"/>
            <a:ext cx="12296375" cy="609938"/>
          </a:xfrm>
          <a:prstGeom prst="rect">
            <a:avLst/>
          </a:prstGeom>
          <a:gradFill>
            <a:gsLst>
              <a:gs pos="6000">
                <a:srgbClr val="BDCCDD"/>
              </a:gs>
              <a:gs pos="0">
                <a:srgbClr val="B5C6D9"/>
              </a:gs>
              <a:gs pos="33000">
                <a:srgbClr val="E2E9F0"/>
              </a:gs>
              <a:gs pos="77000">
                <a:schemeClr val="bg1"/>
              </a:gs>
            </a:gsLst>
            <a:lin ang="162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US" sz="1500"/>
          </a:p>
        </p:txBody>
      </p:sp>
    </p:spTree>
    <p:extLst>
      <p:ext uri="{BB962C8B-B14F-4D97-AF65-F5344CB8AC3E}">
        <p14:creationId xmlns:p14="http://schemas.microsoft.com/office/powerpoint/2010/main" val="254409483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4"/>
          <p:cNvSpPr>
            <a:spLocks noGrp="1" noChangeArrowheads="1"/>
          </p:cNvSpPr>
          <p:nvPr>
            <p:ph idx="1"/>
          </p:nvPr>
        </p:nvSpPr>
        <p:spPr bwMode="auto">
          <a:xfrm>
            <a:off x="1446834" y="1129739"/>
            <a:ext cx="9606989" cy="44437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indent="0">
              <a:buNone/>
            </a:pPr>
            <a:endParaRPr lang="es-ES" sz="1800" dirty="0">
              <a:solidFill>
                <a:srgbClr val="FF0000"/>
              </a:solidFill>
            </a:endParaRPr>
          </a:p>
          <a:p>
            <a:pPr marL="0" indent="0" algn="l">
              <a:buNone/>
            </a:pPr>
            <a:endParaRPr lang="es-ES" sz="3200" b="0" i="0" dirty="0">
              <a:solidFill>
                <a:schemeClr val="tx2"/>
              </a:solidFill>
              <a:effectLst/>
              <a:latin typeface="quote-cjk-patch"/>
            </a:endParaRPr>
          </a:p>
          <a:p>
            <a:pPr marL="0" indent="0" algn="l">
              <a:buNone/>
            </a:pPr>
            <a:endParaRPr lang="es-ES" sz="3200" dirty="0">
              <a:solidFill>
                <a:schemeClr val="tx2"/>
              </a:solidFill>
              <a:latin typeface="quote-cjk-patch"/>
            </a:endParaRPr>
          </a:p>
          <a:p>
            <a:pPr marL="0" indent="0" algn="l">
              <a:buNone/>
            </a:pPr>
            <a:endParaRPr lang="es-ES" sz="3200" b="0" i="0" dirty="0">
              <a:solidFill>
                <a:schemeClr val="tx2"/>
              </a:solidFill>
              <a:effectLst/>
              <a:latin typeface="quote-cjk-patch"/>
            </a:endParaRPr>
          </a:p>
          <a:p>
            <a:pPr marL="457200" lvl="1" indent="0">
              <a:buNone/>
            </a:pPr>
            <a:r>
              <a:rPr lang="es-MX" sz="2000" dirty="0">
                <a:solidFill>
                  <a:schemeClr val="tx2"/>
                </a:solidFill>
                <a:latin typeface="+mj-lt"/>
              </a:rPr>
              <a:t> </a:t>
            </a:r>
            <a:endParaRPr lang="es-MX" sz="2000" b="1" i="0" dirty="0">
              <a:solidFill>
                <a:schemeClr val="tx2"/>
              </a:solidFill>
              <a:effectLst/>
              <a:latin typeface="+mj-lt"/>
            </a:endParaRPr>
          </a:p>
          <a:p>
            <a:pPr marL="0" indent="0" algn="l">
              <a:buNone/>
            </a:pPr>
            <a:endParaRPr lang="es-MX" b="0" i="0" dirty="0">
              <a:solidFill>
                <a:srgbClr val="0F1115"/>
              </a:solidFill>
              <a:effectLst/>
              <a:latin typeface="quote-cjk-patch"/>
            </a:endParaRPr>
          </a:p>
          <a:p>
            <a:pPr marL="0" indent="0">
              <a:buNone/>
            </a:pPr>
            <a:br>
              <a:rPr lang="es-MX" dirty="0"/>
            </a:br>
            <a:endParaRPr lang="es-ES" sz="3200" dirty="0">
              <a:solidFill>
                <a:schemeClr val="tx2"/>
              </a:solidFill>
            </a:endParaRPr>
          </a:p>
          <a:p>
            <a:pPr marL="0" indent="0">
              <a:buNone/>
            </a:pPr>
            <a:r>
              <a:rPr lang="es-ES" sz="3200" dirty="0">
                <a:solidFill>
                  <a:schemeClr val="tx2"/>
                </a:solidFill>
              </a:rPr>
              <a:t> </a:t>
            </a:r>
          </a:p>
        </p:txBody>
      </p:sp>
      <p:sp>
        <p:nvSpPr>
          <p:cNvPr id="14" name="Google Shape;1584;p54">
            <a:extLst>
              <a:ext uri="{FF2B5EF4-FFF2-40B4-BE49-F238E27FC236}">
                <a16:creationId xmlns:a16="http://schemas.microsoft.com/office/drawing/2014/main" id="{A76C327E-6210-3A4B-9316-5E0F6C3A1897}"/>
              </a:ext>
            </a:extLst>
          </p:cNvPr>
          <p:cNvSpPr txBox="1">
            <a:spLocks/>
          </p:cNvSpPr>
          <p:nvPr/>
        </p:nvSpPr>
        <p:spPr>
          <a:xfrm>
            <a:off x="2961564" y="741743"/>
            <a:ext cx="10832375" cy="7660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ctr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s-MX" sz="2800" b="1" dirty="0">
              <a:solidFill>
                <a:schemeClr val="tx2"/>
              </a:solidFill>
            </a:endParaRPr>
          </a:p>
          <a:p>
            <a:r>
              <a:rPr lang="es-MX" sz="2800" b="1" dirty="0">
                <a:solidFill>
                  <a:schemeClr val="tx2"/>
                </a:solidFill>
                <a:effectLst/>
              </a:rPr>
              <a:t>    </a:t>
            </a:r>
            <a:r>
              <a:rPr lang="es-MX" sz="3600" b="1" dirty="0">
                <a:solidFill>
                  <a:schemeClr val="accent5">
                    <a:lumMod val="50000"/>
                  </a:schemeClr>
                </a:solidFill>
                <a:latin typeface="Unbounded Bold"/>
              </a:rPr>
              <a:t>Llamado a la acción</a:t>
            </a:r>
            <a:endParaRPr lang="es-MX" sz="3600" b="1" dirty="0">
              <a:solidFill>
                <a:schemeClr val="accent5">
                  <a:lumMod val="50000"/>
                </a:schemeClr>
              </a:solidFill>
              <a:effectLst/>
              <a:latin typeface="Unbounded Bold"/>
            </a:endParaRPr>
          </a:p>
          <a:p>
            <a:endParaRPr lang="es-ES" sz="2800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6" name="Rectángulo 5">
            <a:extLst>
              <a:ext uri="{FF2B5EF4-FFF2-40B4-BE49-F238E27FC236}">
                <a16:creationId xmlns:a16="http://schemas.microsoft.com/office/drawing/2014/main" id="{E6D87DF0-72CF-154E-B803-E3B9E2A9E1B1}"/>
              </a:ext>
            </a:extLst>
          </p:cNvPr>
          <p:cNvSpPr/>
          <p:nvPr/>
        </p:nvSpPr>
        <p:spPr>
          <a:xfrm>
            <a:off x="4107802" y="5832990"/>
            <a:ext cx="12211957" cy="731926"/>
          </a:xfrm>
          <a:prstGeom prst="rect">
            <a:avLst/>
          </a:prstGeom>
          <a:gradFill>
            <a:gsLst>
              <a:gs pos="6000">
                <a:srgbClr val="BDCCDD"/>
              </a:gs>
              <a:gs pos="0">
                <a:srgbClr val="B5C6D9"/>
              </a:gs>
              <a:gs pos="33000">
                <a:srgbClr val="E2E9F0"/>
              </a:gs>
              <a:gs pos="77000">
                <a:schemeClr val="bg1"/>
              </a:gs>
            </a:gsLst>
            <a:lin ang="162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US" dirty="0"/>
              <a:t>}z</a:t>
            </a:r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EC0B72FB-A1D6-8D44-8FA8-347B0EFEDBC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49544" y="-593551"/>
            <a:ext cx="4553483" cy="4592269"/>
          </a:xfrm>
          <a:prstGeom prst="rect">
            <a:avLst/>
          </a:prstGeom>
        </p:spPr>
      </p:pic>
      <p:graphicFrame>
        <p:nvGraphicFramePr>
          <p:cNvPr id="5" name="Diagrama 4">
            <a:extLst>
              <a:ext uri="{FF2B5EF4-FFF2-40B4-BE49-F238E27FC236}">
                <a16:creationId xmlns:a16="http://schemas.microsoft.com/office/drawing/2014/main" id="{39826BB3-FC97-4856-ACC8-B3AF26874AB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363114412"/>
              </p:ext>
            </p:extLst>
          </p:nvPr>
        </p:nvGraphicFramePr>
        <p:xfrm>
          <a:off x="204717" y="450376"/>
          <a:ext cx="11696132" cy="722369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6737137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1"/>
          <p:cNvSpPr/>
          <p:nvPr/>
        </p:nvSpPr>
        <p:spPr>
          <a:xfrm>
            <a:off x="1945429" y="310016"/>
            <a:ext cx="9811246" cy="39399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>
              <a:lnSpc>
                <a:spcPts val="3083"/>
              </a:lnSpc>
            </a:pPr>
            <a:r>
              <a:rPr lang="en-US" sz="2458" b="1" dirty="0" err="1">
                <a:solidFill>
                  <a:schemeClr val="accent1">
                    <a:lumMod val="50000"/>
                  </a:schemeClr>
                </a:solidFill>
                <a:latin typeface="Unbounded Bold" pitchFamily="34" charset="0"/>
                <a:ea typeface="Unbounded Bold" pitchFamily="34" charset="-122"/>
                <a:cs typeface="Unbounded Bold" pitchFamily="34" charset="-120"/>
              </a:rPr>
              <a:t>Cómo</a:t>
            </a:r>
            <a:r>
              <a:rPr lang="en-US" sz="2458" b="1" dirty="0">
                <a:solidFill>
                  <a:schemeClr val="accent1">
                    <a:lumMod val="50000"/>
                  </a:schemeClr>
                </a:solidFill>
                <a:latin typeface="Unbounded Bold" pitchFamily="34" charset="0"/>
                <a:ea typeface="Unbounded Bold" pitchFamily="34" charset="-122"/>
                <a:cs typeface="Unbounded Bold" pitchFamily="34" charset="-120"/>
              </a:rPr>
              <a:t>:</a:t>
            </a:r>
          </a:p>
          <a:p>
            <a:pPr>
              <a:lnSpc>
                <a:spcPts val="3083"/>
              </a:lnSpc>
            </a:pPr>
            <a:r>
              <a:rPr lang="en-US" sz="2458" b="1" dirty="0" err="1">
                <a:solidFill>
                  <a:schemeClr val="accent1">
                    <a:lumMod val="50000"/>
                  </a:schemeClr>
                </a:solidFill>
                <a:latin typeface="Unbounded Bold" pitchFamily="34" charset="0"/>
                <a:ea typeface="Unbounded Bold" pitchFamily="34" charset="-122"/>
                <a:cs typeface="Unbounded Bold" pitchFamily="34" charset="-120"/>
              </a:rPr>
              <a:t>Modelo</a:t>
            </a:r>
            <a:r>
              <a:rPr lang="en-US" sz="2458" b="1" dirty="0">
                <a:solidFill>
                  <a:schemeClr val="accent1">
                    <a:lumMod val="50000"/>
                  </a:schemeClr>
                </a:solidFill>
                <a:latin typeface="Unbounded Bold" pitchFamily="34" charset="0"/>
                <a:ea typeface="Unbounded Bold" pitchFamily="34" charset="-122"/>
                <a:cs typeface="Unbounded Bold" pitchFamily="34" charset="-120"/>
              </a:rPr>
              <a:t> Multistakeholder: más allá de lo simbólico</a:t>
            </a:r>
            <a:endParaRPr lang="en-US" sz="2458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4" name="Image 0" descr="preencoded.png"/>
          <p:cNvPicPr>
            <a:picLocks noChangeAspect="1"/>
          </p:cNvPicPr>
          <p:nvPr/>
        </p:nvPicPr>
        <p:blipFill>
          <a:blip r:embed="rId3">
            <a:duotone>
              <a:prstClr val="black"/>
              <a:schemeClr val="accent4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2522835" y="1691779"/>
            <a:ext cx="7146330" cy="4755257"/>
          </a:xfrm>
          <a:prstGeom prst="rect">
            <a:avLst/>
          </a:prstGeom>
        </p:spPr>
      </p:pic>
      <p:pic>
        <p:nvPicPr>
          <p:cNvPr id="5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89918" y="1958848"/>
            <a:ext cx="231499" cy="231499"/>
          </a:xfrm>
          <a:prstGeom prst="rect">
            <a:avLst/>
          </a:prstGeom>
        </p:spPr>
      </p:pic>
      <p:sp>
        <p:nvSpPr>
          <p:cNvPr id="6" name="Text 2"/>
          <p:cNvSpPr/>
          <p:nvPr/>
        </p:nvSpPr>
        <p:spPr>
          <a:xfrm>
            <a:off x="3021418" y="2385629"/>
            <a:ext cx="1592715" cy="52087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>
              <a:lnSpc>
                <a:spcPts val="1375"/>
              </a:lnSpc>
            </a:pPr>
            <a:r>
              <a:rPr lang="en-US" sz="1500" b="1" dirty="0">
                <a:solidFill>
                  <a:srgbClr val="333F70"/>
                </a:solidFill>
                <a:latin typeface="Unbounded Bold"/>
                <a:ea typeface="Unbounded Bold"/>
                <a:cs typeface="Unbounded Bold" pitchFamily="34" charset="-120"/>
              </a:rPr>
              <a:t>Ruta de Acción</a:t>
            </a:r>
            <a:endParaRPr lang="en-US" sz="1500" dirty="0">
              <a:latin typeface="Unbounded Bold"/>
              <a:ea typeface="Unbounded Bold"/>
            </a:endParaRPr>
          </a:p>
        </p:txBody>
      </p:sp>
      <p:sp>
        <p:nvSpPr>
          <p:cNvPr id="7" name="Text 3"/>
          <p:cNvSpPr/>
          <p:nvPr/>
        </p:nvSpPr>
        <p:spPr>
          <a:xfrm>
            <a:off x="3008974" y="2875006"/>
            <a:ext cx="1592715" cy="62504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>
              <a:lnSpc>
                <a:spcPts val="1125"/>
              </a:lnSpc>
            </a:pPr>
            <a:r>
              <a:rPr lang="en-US" sz="1167" dirty="0">
                <a:solidFill>
                  <a:srgbClr val="333F70"/>
                </a:solidFill>
                <a:latin typeface="Unbounded Bold"/>
                <a:ea typeface="Unbounded Bold"/>
                <a:cs typeface="Open Sans" pitchFamily="34" charset="-120"/>
              </a:rPr>
              <a:t>Definir un camino claro para la implementación.</a:t>
            </a:r>
            <a:endParaRPr lang="en-US" sz="1167" dirty="0">
              <a:latin typeface="Unbounded Bold"/>
              <a:ea typeface="Unbounded Bold"/>
            </a:endParaRPr>
          </a:p>
        </p:txBody>
      </p:sp>
      <p:pic>
        <p:nvPicPr>
          <p:cNvPr id="8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69731" y="1958848"/>
            <a:ext cx="231499" cy="231499"/>
          </a:xfrm>
          <a:prstGeom prst="rect">
            <a:avLst/>
          </a:prstGeom>
        </p:spPr>
      </p:pic>
      <p:sp>
        <p:nvSpPr>
          <p:cNvPr id="9" name="Text 4"/>
          <p:cNvSpPr/>
          <p:nvPr/>
        </p:nvSpPr>
        <p:spPr>
          <a:xfrm>
            <a:off x="5401229" y="2411672"/>
            <a:ext cx="1592715" cy="26043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ctr">
              <a:lnSpc>
                <a:spcPts val="1375"/>
              </a:lnSpc>
            </a:pPr>
            <a:r>
              <a:rPr lang="en-US" sz="1500" b="1" dirty="0">
                <a:solidFill>
                  <a:srgbClr val="333F70"/>
                </a:solidFill>
                <a:latin typeface="Unbounded Bold"/>
                <a:ea typeface="Unbounded Bold"/>
                <a:cs typeface="Unbounded Bold" pitchFamily="34" charset="-120"/>
              </a:rPr>
              <a:t>Diálogo</a:t>
            </a:r>
            <a:endParaRPr lang="en-US" sz="1500" dirty="0">
              <a:latin typeface="Unbounded Bold"/>
              <a:ea typeface="Unbounded Bold"/>
            </a:endParaRPr>
          </a:p>
        </p:txBody>
      </p:sp>
      <p:sp>
        <p:nvSpPr>
          <p:cNvPr id="10" name="Text 5"/>
          <p:cNvSpPr/>
          <p:nvPr/>
        </p:nvSpPr>
        <p:spPr>
          <a:xfrm>
            <a:off x="5388786" y="2640613"/>
            <a:ext cx="1592715" cy="83339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>
              <a:lnSpc>
                <a:spcPts val="1125"/>
              </a:lnSpc>
            </a:pPr>
            <a:r>
              <a:rPr lang="en-US" sz="1167" dirty="0">
                <a:solidFill>
                  <a:srgbClr val="333F70"/>
                </a:solidFill>
                <a:latin typeface="Unbounded Bold"/>
                <a:ea typeface="Unbounded Bold"/>
                <a:cs typeface="Open Sans" pitchFamily="34" charset="-120"/>
              </a:rPr>
              <a:t>Fomentar la comunicación abierta y constructiva.</a:t>
            </a:r>
            <a:endParaRPr lang="en-US" sz="1167" dirty="0">
              <a:latin typeface="Unbounded Bold"/>
              <a:ea typeface="Unbounded Bold"/>
            </a:endParaRPr>
          </a:p>
        </p:txBody>
      </p:sp>
      <p:pic>
        <p:nvPicPr>
          <p:cNvPr id="11" name="Image 3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549543" y="1958848"/>
            <a:ext cx="231499" cy="231499"/>
          </a:xfrm>
          <a:prstGeom prst="rect">
            <a:avLst/>
          </a:prstGeom>
        </p:spPr>
      </p:pic>
      <p:sp>
        <p:nvSpPr>
          <p:cNvPr id="12" name="Text 6"/>
          <p:cNvSpPr/>
          <p:nvPr/>
        </p:nvSpPr>
        <p:spPr>
          <a:xfrm>
            <a:off x="7781186" y="2385629"/>
            <a:ext cx="1592715" cy="52087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>
              <a:lnSpc>
                <a:spcPts val="1375"/>
              </a:lnSpc>
            </a:pPr>
            <a:r>
              <a:rPr lang="en-US" sz="1500" b="1" dirty="0">
                <a:solidFill>
                  <a:srgbClr val="333F70"/>
                </a:solidFill>
                <a:latin typeface="Unbounded Bold"/>
                <a:ea typeface="Unbounded Bold"/>
                <a:cs typeface="Unbounded Bold" pitchFamily="34" charset="-120"/>
              </a:rPr>
              <a:t>Inclusión y legitimidad</a:t>
            </a:r>
            <a:endParaRPr lang="en-US" sz="1500" dirty="0">
              <a:latin typeface="Unbounded Bold"/>
              <a:ea typeface="Unbounded Bold"/>
            </a:endParaRPr>
          </a:p>
        </p:txBody>
      </p:sp>
      <p:sp>
        <p:nvSpPr>
          <p:cNvPr id="13" name="Text 7"/>
          <p:cNvSpPr/>
          <p:nvPr/>
        </p:nvSpPr>
        <p:spPr>
          <a:xfrm>
            <a:off x="7768743" y="2875006"/>
            <a:ext cx="1592715" cy="62504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>
              <a:lnSpc>
                <a:spcPts val="1125"/>
              </a:lnSpc>
            </a:pPr>
            <a:r>
              <a:rPr lang="en-US" sz="1167" dirty="0">
                <a:solidFill>
                  <a:srgbClr val="333F70"/>
                </a:solidFill>
                <a:latin typeface="Unbounded Bold"/>
                <a:ea typeface="Unbounded Bold"/>
                <a:cs typeface="Open Sans" pitchFamily="34" charset="-120"/>
              </a:rPr>
              <a:t>Asegurar la participación y la validez del proceso.</a:t>
            </a:r>
            <a:endParaRPr lang="en-US" sz="1167" dirty="0">
              <a:latin typeface="Unbounded Bold"/>
              <a:ea typeface="Unbounded Bold"/>
            </a:endParaRPr>
          </a:p>
        </p:txBody>
      </p:sp>
      <p:pic>
        <p:nvPicPr>
          <p:cNvPr id="14" name="Image 4" descr="preencoded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919635" y="4310880"/>
            <a:ext cx="231499" cy="231499"/>
          </a:xfrm>
          <a:prstGeom prst="rect">
            <a:avLst/>
          </a:prstGeom>
        </p:spPr>
      </p:pic>
      <p:sp>
        <p:nvSpPr>
          <p:cNvPr id="15" name="Text 8"/>
          <p:cNvSpPr/>
          <p:nvPr/>
        </p:nvSpPr>
        <p:spPr>
          <a:xfrm>
            <a:off x="4151133" y="4503268"/>
            <a:ext cx="1592715" cy="78131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>
              <a:lnSpc>
                <a:spcPts val="1375"/>
              </a:lnSpc>
            </a:pPr>
            <a:r>
              <a:rPr lang="en-US" sz="1500" b="1" dirty="0">
                <a:solidFill>
                  <a:srgbClr val="333F70"/>
                </a:solidFill>
                <a:latin typeface="Unbounded Bold"/>
                <a:ea typeface="Unbounded Bold"/>
                <a:cs typeface="Unbounded Bold" pitchFamily="34" charset="-120"/>
              </a:rPr>
              <a:t>Lo social sobre lo comercial</a:t>
            </a:r>
            <a:endParaRPr lang="en-US" sz="1500" dirty="0">
              <a:latin typeface="Unbounded Bold"/>
              <a:ea typeface="Unbounded Bold"/>
            </a:endParaRPr>
          </a:p>
        </p:txBody>
      </p:sp>
      <p:sp>
        <p:nvSpPr>
          <p:cNvPr id="16" name="Text 9"/>
          <p:cNvSpPr/>
          <p:nvPr/>
        </p:nvSpPr>
        <p:spPr>
          <a:xfrm>
            <a:off x="4138690" y="5253082"/>
            <a:ext cx="1592715" cy="83339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>
              <a:lnSpc>
                <a:spcPts val="1125"/>
              </a:lnSpc>
            </a:pPr>
            <a:r>
              <a:rPr lang="en-US" sz="1167" dirty="0">
                <a:solidFill>
                  <a:srgbClr val="333F70"/>
                </a:solidFill>
                <a:latin typeface="Unbounded Bold"/>
                <a:ea typeface="Unbounded Bold"/>
                <a:cs typeface="Open Sans" pitchFamily="34" charset="-120"/>
              </a:rPr>
              <a:t>Priorizar el bienestar comunitario sobre las ganancias.</a:t>
            </a:r>
            <a:endParaRPr lang="en-US" sz="1167" dirty="0">
              <a:latin typeface="Unbounded Bold"/>
              <a:ea typeface="Unbounded Bold"/>
            </a:endParaRPr>
          </a:p>
        </p:txBody>
      </p:sp>
      <p:pic>
        <p:nvPicPr>
          <p:cNvPr id="17" name="Image 5" descr="preencod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382786" y="4310880"/>
            <a:ext cx="231498" cy="231499"/>
          </a:xfrm>
          <a:prstGeom prst="rect">
            <a:avLst/>
          </a:prstGeom>
        </p:spPr>
      </p:pic>
      <p:sp>
        <p:nvSpPr>
          <p:cNvPr id="18" name="Text 10"/>
          <p:cNvSpPr/>
          <p:nvPr/>
        </p:nvSpPr>
        <p:spPr>
          <a:xfrm>
            <a:off x="6679684" y="4745185"/>
            <a:ext cx="1461773" cy="28705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ctr">
              <a:lnSpc>
                <a:spcPts val="1375"/>
              </a:lnSpc>
            </a:pPr>
            <a:r>
              <a:rPr lang="en-US" sz="1500" b="1" dirty="0">
                <a:solidFill>
                  <a:srgbClr val="333F70"/>
                </a:solidFill>
                <a:latin typeface="Unbounded Bold"/>
                <a:ea typeface="Unbounded Bold"/>
                <a:cs typeface="Open Sans Bold" pitchFamily="34" charset="-120"/>
              </a:rPr>
              <a:t>Adaptabilidad</a:t>
            </a:r>
            <a:endParaRPr lang="en-US" sz="1500" dirty="0">
              <a:latin typeface="Unbounded Bold"/>
              <a:ea typeface="Unbounded Bold"/>
            </a:endParaRPr>
          </a:p>
        </p:txBody>
      </p:sp>
      <p:sp>
        <p:nvSpPr>
          <p:cNvPr id="19" name="Text 11"/>
          <p:cNvSpPr/>
          <p:nvPr/>
        </p:nvSpPr>
        <p:spPr>
          <a:xfrm>
            <a:off x="6601842" y="4992645"/>
            <a:ext cx="1592715" cy="83339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>
              <a:lnSpc>
                <a:spcPts val="1125"/>
              </a:lnSpc>
            </a:pPr>
            <a:r>
              <a:rPr lang="en-US" sz="1167" dirty="0">
                <a:solidFill>
                  <a:srgbClr val="333F70"/>
                </a:solidFill>
                <a:latin typeface="Unbounded Bold"/>
                <a:ea typeface="Unbounded Bold"/>
                <a:cs typeface="Open Sans" pitchFamily="34" charset="-120"/>
              </a:rPr>
              <a:t>Mantener la flexibilidad para ajustarse a los cambios.</a:t>
            </a:r>
            <a:endParaRPr lang="en-US" sz="1167" dirty="0">
              <a:latin typeface="Unbounded Bold"/>
              <a:ea typeface="Unbounded Bold"/>
            </a:endParaRPr>
          </a:p>
        </p:txBody>
      </p:sp>
      <p:pic>
        <p:nvPicPr>
          <p:cNvPr id="20" name="Imagen 19">
            <a:extLst>
              <a:ext uri="{FF2B5EF4-FFF2-40B4-BE49-F238E27FC236}">
                <a16:creationId xmlns:a16="http://schemas.microsoft.com/office/drawing/2014/main" id="{72E0FB3F-000D-4D48-9F88-43D10C26E791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49346" y="5284578"/>
            <a:ext cx="1780136" cy="12390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360095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CuadroTexto 14">
            <a:extLst>
              <a:ext uri="{FF2B5EF4-FFF2-40B4-BE49-F238E27FC236}">
                <a16:creationId xmlns:a16="http://schemas.microsoft.com/office/drawing/2014/main" id="{58677FBC-7854-EE49-921B-8640ED1E65D8}"/>
              </a:ext>
            </a:extLst>
          </p:cNvPr>
          <p:cNvSpPr txBox="1"/>
          <p:nvPr/>
        </p:nvSpPr>
        <p:spPr>
          <a:xfrm>
            <a:off x="5298027" y="4915564"/>
            <a:ext cx="488939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R" sz="4400" dirty="0">
                <a:solidFill>
                  <a:schemeClr val="bg1"/>
                </a:solidFill>
                <a:latin typeface="VAG Rounded Light SSi Light" panose="020B0800000000000000" pitchFamily="34" charset="0"/>
              </a:rPr>
              <a:t> </a:t>
            </a:r>
            <a:endParaRPr lang="es-US" sz="3600" dirty="0">
              <a:solidFill>
                <a:schemeClr val="bg1">
                  <a:lumMod val="50000"/>
                </a:schemeClr>
              </a:solidFill>
              <a:latin typeface="VAG Rounded Light SSi Light" panose="020B0800000000000000" pitchFamily="34" charset="0"/>
            </a:endParaRPr>
          </a:p>
        </p:txBody>
      </p:sp>
      <p:pic>
        <p:nvPicPr>
          <p:cNvPr id="14" name="Imagen 13">
            <a:extLst>
              <a:ext uri="{FF2B5EF4-FFF2-40B4-BE49-F238E27FC236}">
                <a16:creationId xmlns:a16="http://schemas.microsoft.com/office/drawing/2014/main" id="{010CF457-C189-0740-BCB8-BEF56F92098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66283" y="257126"/>
            <a:ext cx="5251433" cy="5296164"/>
          </a:xfrm>
          <a:prstGeom prst="rect">
            <a:avLst/>
          </a:prstGeom>
        </p:spPr>
      </p:pic>
      <p:pic>
        <p:nvPicPr>
          <p:cNvPr id="16" name="Imagen 15">
            <a:extLst>
              <a:ext uri="{FF2B5EF4-FFF2-40B4-BE49-F238E27FC236}">
                <a16:creationId xmlns:a16="http://schemas.microsoft.com/office/drawing/2014/main" id="{04BF3744-2157-AB41-B2DE-EFF2DE7FA5F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019705" y="2730553"/>
            <a:ext cx="5597791" cy="5645473"/>
          </a:xfrm>
          <a:prstGeom prst="rect">
            <a:avLst/>
          </a:prstGeom>
        </p:spPr>
      </p:pic>
      <p:sp>
        <p:nvSpPr>
          <p:cNvPr id="3" name="Título 2">
            <a:extLst>
              <a:ext uri="{FF2B5EF4-FFF2-40B4-BE49-F238E27FC236}">
                <a16:creationId xmlns:a16="http://schemas.microsoft.com/office/drawing/2014/main" id="{36323658-69AD-4B8D-B21D-4834035105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/>
              <a:t> </a:t>
            </a:r>
            <a:endParaRPr lang="es-CR" dirty="0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F277FB94-F628-43FD-A7C7-6B883AA7CBF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33667"/>
            <a:ext cx="10515600" cy="4351338"/>
          </a:xfrm>
        </p:spPr>
        <p:txBody>
          <a:bodyPr>
            <a:normAutofit/>
          </a:bodyPr>
          <a:lstStyle/>
          <a:p>
            <a:pPr marL="0" indent="0" algn="l">
              <a:buNone/>
            </a:pPr>
            <a:endParaRPr lang="es-MX" i="0" dirty="0">
              <a:solidFill>
                <a:schemeClr val="tx2"/>
              </a:solidFill>
              <a:effectLst/>
              <a:latin typeface="+mj-lt"/>
            </a:endParaRPr>
          </a:p>
          <a:p>
            <a:pPr marL="0" indent="0" algn="l">
              <a:buNone/>
            </a:pPr>
            <a:r>
              <a:rPr lang="es-MX" i="1" dirty="0">
                <a:solidFill>
                  <a:schemeClr val="tx2"/>
                </a:solidFill>
                <a:effectLst/>
                <a:latin typeface="+mj-lt"/>
              </a:rPr>
              <a:t>La alfabetización digital crítica no es una materia optativa. Es el nuevo campo de batalla para la ciudadanía. Es la vacuna psicológica y técnica contra la manipulación y la vulnerabilidad. </a:t>
            </a:r>
            <a:r>
              <a:rPr lang="es-MX" i="1" dirty="0">
                <a:solidFill>
                  <a:schemeClr val="tx2"/>
                </a:solidFill>
                <a:latin typeface="+mj-lt"/>
              </a:rPr>
              <a:t>La idea es </a:t>
            </a:r>
            <a:r>
              <a:rPr lang="es-MX" i="1" dirty="0">
                <a:solidFill>
                  <a:schemeClr val="tx2"/>
                </a:solidFill>
                <a:effectLst/>
                <a:latin typeface="+mj-lt"/>
              </a:rPr>
              <a:t>construir no solo una Internet más segura, sino una ciudadanía más libre y consciente.</a:t>
            </a:r>
          </a:p>
          <a:p>
            <a:pPr marL="0" indent="0" algn="ctr">
              <a:buNone/>
            </a:pPr>
            <a:r>
              <a:rPr lang="es-MX" dirty="0">
                <a:solidFill>
                  <a:schemeClr val="tx2"/>
                </a:solidFill>
              </a:rPr>
              <a:t> </a:t>
            </a:r>
          </a:p>
          <a:p>
            <a:pPr marL="0" indent="0" algn="ctr">
              <a:buNone/>
            </a:pPr>
            <a:r>
              <a:rPr lang="nl-NL" b="0" i="0" dirty="0">
                <a:solidFill>
                  <a:schemeClr val="tx2"/>
                </a:solidFill>
                <a:effectLst/>
                <a:latin typeface="quote-cjk-patch"/>
              </a:rPr>
              <a:t>Van Dijck, 2014; Noble, 2018; Nussbaum, 2010</a:t>
            </a:r>
            <a:endParaRPr lang="es-CR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0233211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20347</TotalTime>
  <Words>625</Words>
  <Application>Microsoft Office PowerPoint</Application>
  <PresentationFormat>Panorámica</PresentationFormat>
  <Paragraphs>101</Paragraphs>
  <Slides>10</Slides>
  <Notes>5</Notes>
  <HiddenSlides>0</HiddenSlides>
  <MMClips>0</MMClips>
  <ScaleCrop>false</ScaleCrop>
  <HeadingPairs>
    <vt:vector size="6" baseType="variant">
      <vt:variant>
        <vt:lpstr>Fuentes usadas</vt:lpstr>
      </vt:variant>
      <vt:variant>
        <vt:i4>7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10</vt:i4>
      </vt:variant>
    </vt:vector>
  </HeadingPairs>
  <TitlesOfParts>
    <vt:vector size="18" baseType="lpstr">
      <vt:lpstr>Arial</vt:lpstr>
      <vt:lpstr>Calibri</vt:lpstr>
      <vt:lpstr>Calibri Light</vt:lpstr>
      <vt:lpstr>quote-cjk-patch</vt:lpstr>
      <vt:lpstr>Unbounded Bold</vt:lpstr>
      <vt:lpstr>VAG Rounded Light SSi Light</vt:lpstr>
      <vt:lpstr>Wingdings</vt:lpstr>
      <vt:lpstr>Tema de Office</vt:lpstr>
      <vt:lpstr>Presentación de PowerPoint</vt:lpstr>
      <vt:lpstr>Presentación de PowerPoint</vt:lpstr>
      <vt:lpstr>Paradoja digital 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 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¿Cómo ser e-pap@s cool?</dc:title>
  <dc:creator>Mariam Carpio</dc:creator>
  <cp:lastModifiedBy>Lenovo</cp:lastModifiedBy>
  <cp:revision>215</cp:revision>
  <cp:lastPrinted>2025-03-18T21:46:09Z</cp:lastPrinted>
  <dcterms:created xsi:type="dcterms:W3CDTF">2025-01-23T21:44:37Z</dcterms:created>
  <dcterms:modified xsi:type="dcterms:W3CDTF">2025-11-11T02:37:52Z</dcterms:modified>
</cp:coreProperties>
</file>